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4"/>
  </p:sldMasterIdLst>
  <p:notesMasterIdLst>
    <p:notesMasterId r:id="rId23"/>
  </p:notesMasterIdLst>
  <p:handoutMasterIdLst>
    <p:handoutMasterId r:id="rId24"/>
  </p:handoutMasterIdLst>
  <p:sldIdLst>
    <p:sldId id="257" r:id="rId5"/>
    <p:sldId id="399" r:id="rId6"/>
    <p:sldId id="393" r:id="rId7"/>
    <p:sldId id="394" r:id="rId8"/>
    <p:sldId id="395" r:id="rId9"/>
    <p:sldId id="396" r:id="rId10"/>
    <p:sldId id="397" r:id="rId11"/>
    <p:sldId id="398" r:id="rId12"/>
    <p:sldId id="389" r:id="rId13"/>
    <p:sldId id="407" r:id="rId14"/>
    <p:sldId id="400" r:id="rId15"/>
    <p:sldId id="401" r:id="rId16"/>
    <p:sldId id="402" r:id="rId17"/>
    <p:sldId id="403" r:id="rId18"/>
    <p:sldId id="404" r:id="rId19"/>
    <p:sldId id="406" r:id="rId20"/>
    <p:sldId id="405" r:id="rId21"/>
    <p:sldId id="391" r:id="rId22"/>
  </p:sldIdLst>
  <p:sldSz cx="12192000" cy="6858000"/>
  <p:notesSz cx="6858000" cy="9144000"/>
  <p:defaultTextStyle>
    <a:defPPr rtl="0"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3840">
          <p15:clr>
            <a:srgbClr val="F26B43"/>
          </p15:clr>
        </p15:guide>
        <p15:guide id="3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7335B"/>
    <a:srgbClr val="CCE8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67" autoAdjust="0"/>
    <p:restoredTop sz="93725" autoAdjust="0"/>
  </p:normalViewPr>
  <p:slideViewPr>
    <p:cSldViewPr snapToGrid="0">
      <p:cViewPr varScale="1">
        <p:scale>
          <a:sx n="60" d="100"/>
          <a:sy n="60" d="100"/>
        </p:scale>
        <p:origin x="796" y="44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-2709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114" d="100"/>
          <a:sy n="114" d="100"/>
        </p:scale>
        <p:origin x="2226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1471C2C-1567-47F4-803E-468024209D9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8F5B09-2954-46C6-97BB-9E10649FE2C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EBE77BE8-C92C-4478-BEC0-BA685856F54D}" type="datetime1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39A204B-EBA9-4C6D-BFB2-A104F00C8E2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55F72FC-4D2D-4E5B-A4DD-62E2C822FB1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023CDBB5-5B4A-4483-935D-A73935186B4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9237790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F695629-D1D6-472E-AD8D-B841B09640C4}" type="datetime1">
              <a:rPr lang="en-GB" smtClean="0"/>
              <a:t>03/07/2025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n-GB"/>
              <a:t>Click to edit Master text styles</a:t>
            </a:r>
          </a:p>
          <a:p>
            <a:pPr lvl="1" rtl="0"/>
            <a:r>
              <a:rPr lang="en-GB"/>
              <a:t>Second level</a:t>
            </a:r>
          </a:p>
          <a:p>
            <a:pPr lvl="2" rtl="0"/>
            <a:r>
              <a:rPr lang="en-GB"/>
              <a:t>Third level</a:t>
            </a:r>
          </a:p>
          <a:p>
            <a:pPr lvl="3" rtl="0"/>
            <a:r>
              <a:rPr lang="en-GB"/>
              <a:t>Fourth level</a:t>
            </a:r>
          </a:p>
          <a:p>
            <a:pPr lvl="4" rtl="0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E7CCE34D-CFF1-4FFE-815B-D050E7ED2DF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9362889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983A999-5E0E-42CA-8400-604AE921FF7C}" type="slidenum">
              <a:rPr lang="en-GB" smtClean="0"/>
              <a:t>1</a:t>
            </a:fld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38BEA-13B4-4493-97CD-5DE13059197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 rtl="0"/>
            <a:fld id="{1A5657D3-E8CC-402E-9DD0-BFC4FEBDA829}" type="datetime1">
              <a:rPr lang="en-GB" smtClean="0"/>
              <a:t>03/07/2025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8359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9E68F591-F3C7-4872-BBA0-0693794F4F1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999414" y="1051551"/>
            <a:ext cx="3565524" cy="2384898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en-GB" sz="4800"/>
              <a:t>3DFloat</a:t>
            </a: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967766A8-18D5-4391-8DB7-7BFF6427636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7452360" cy="685800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38AD48E-7D67-4BE9-97B6-DB64DE5253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7999413" y="445272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B6FF8E2-165B-49EB-8120-14190F9491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 rot="5400000">
            <a:off x="10915300" y="5534727"/>
            <a:ext cx="667802" cy="631474"/>
            <a:chOff x="10478914" y="1506691"/>
            <a:chExt cx="667802" cy="631474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79B763A7-EE7D-4306-8306-01E8C86E6350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4B3A935F-6844-4FCE-B0AE-5492715A58F1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</p:grp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16EB97-6E8A-4B50-8701-7CB158044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7999413" y="3568700"/>
            <a:ext cx="3565524" cy="1731963"/>
          </a:xfrm>
        </p:spPr>
        <p:txBody>
          <a:bodyPr rtlCol="0">
            <a:noAutofit/>
          </a:bodyPr>
          <a:lstStyle>
            <a:lvl1pPr>
              <a:buNone/>
              <a:defRPr sz="2000"/>
            </a:lvl1pPr>
            <a:lvl2pPr>
              <a:buNone/>
              <a:defRPr sz="2000"/>
            </a:lvl2pPr>
            <a:lvl3pPr>
              <a:buNone/>
              <a:defRPr sz="2000"/>
            </a:lvl3pPr>
            <a:lvl4pPr>
              <a:buNone/>
              <a:defRPr sz="2000"/>
            </a:lvl4pPr>
            <a:lvl5pPr>
              <a:buNone/>
              <a:defRPr sz="2000"/>
            </a:lvl5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09488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Content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37931" y="5260967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n-GB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</p:grp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 rot="2700000">
            <a:off x="10834944" y="17126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8100000">
            <a:off x="10849344" y="51834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EBCCE83C-72C8-4181-8D03-7CFB23A6F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GB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6" name="Text Placeholder 2">
            <a:extLst>
              <a:ext uri="{FF2B5EF4-FFF2-40B4-BE49-F238E27FC236}">
                <a16:creationId xmlns:a16="http://schemas.microsoft.com/office/drawing/2014/main" id="{C6FCDFCC-38D1-43A4-918F-491DBA6B2C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356393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20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8A9CB740-8581-4D62-8481-7ECBBEDA72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9476" y="2432304"/>
            <a:ext cx="3563936" cy="3515555"/>
          </a:xfrm>
        </p:spPr>
        <p:txBody>
          <a:bodyPr rtlCol="0">
            <a:no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AB16E493-D962-46EC-BBB8-D7E68A64043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41573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n-GB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en-US"/>
              <a:t>Click to edit Master text styles</a:t>
            </a:r>
          </a:p>
        </p:txBody>
      </p:sp>
      <p:sp>
        <p:nvSpPr>
          <p:cNvPr id="23" name="Content Placeholder 5">
            <a:extLst>
              <a:ext uri="{FF2B5EF4-FFF2-40B4-BE49-F238E27FC236}">
                <a16:creationId xmlns:a16="http://schemas.microsoft.com/office/drawing/2014/main" id="{88CC7C67-1BA6-42A6-B9D3-8EDF70A3DB3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4341573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18" name="Text Placeholder 4">
            <a:extLst>
              <a:ext uri="{FF2B5EF4-FFF2-40B4-BE49-F238E27FC236}">
                <a16:creationId xmlns:a16="http://schemas.microsoft.com/office/drawing/2014/main" id="{C17092A6-D0E6-4EF2-B3B8-AE35438D4D77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8139659" y="1731375"/>
            <a:ext cx="3566160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n-GB" sz="20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en-GB"/>
              <a:t>Click to EDIT</a:t>
            </a:r>
          </a:p>
        </p:txBody>
      </p:sp>
      <p:sp>
        <p:nvSpPr>
          <p:cNvPr id="21" name="Content Placeholder 5">
            <a:extLst>
              <a:ext uri="{FF2B5EF4-FFF2-40B4-BE49-F238E27FC236}">
                <a16:creationId xmlns:a16="http://schemas.microsoft.com/office/drawing/2014/main" id="{4534254A-2561-400F-87CB-18A8D35381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8139659" y="2427370"/>
            <a:ext cx="3508755" cy="3515555"/>
          </a:xfrm>
        </p:spPr>
        <p:txBody>
          <a:bodyPr rtlCol="0">
            <a:noAutofit/>
          </a:bodyPr>
          <a:lstStyle>
            <a:lvl1pPr>
              <a:defRPr sz="1700"/>
            </a:lvl1pPr>
            <a:lvl2pPr>
              <a:defRPr sz="1700"/>
            </a:lvl2pPr>
            <a:lvl3pPr>
              <a:defRPr sz="1700"/>
            </a:lvl3pPr>
            <a:lvl4pPr>
              <a:defRPr sz="1700"/>
            </a:lvl4pPr>
            <a:lvl5pPr>
              <a:defRPr sz="17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852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Summar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E949202B-67AE-417A-A336-DF5257FFDC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85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786D546-2834-435F-950F-DCEFE654B3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3BD763BD-EAC5-4DB8-81AF-9743BB6A9576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0" indent="0">
              <a:buNone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446AF837-10C6-44A5-B8D6-960A57487B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225773" y="385222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547702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Title 1">
            <a:extLst>
              <a:ext uri="{FF2B5EF4-FFF2-40B4-BE49-F238E27FC236}">
                <a16:creationId xmlns:a16="http://schemas.microsoft.com/office/drawing/2014/main" id="{97246E34-E6EE-4BF3-A0D3-A20868B5A59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/>
          <a:p>
            <a:pPr rt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1" name="Subtitle 2">
            <a:extLst>
              <a:ext uri="{FF2B5EF4-FFF2-40B4-BE49-F238E27FC236}">
                <a16:creationId xmlns:a16="http://schemas.microsoft.com/office/drawing/2014/main" id="{45BE5FFB-47D1-4474-B6CA-C3C936DF28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en-US">
                <a:solidFill>
                  <a:schemeClr val="tx1">
                    <a:alpha val="60000"/>
                  </a:schemeClr>
                </a:solidFill>
              </a:rPr>
              <a:t>Click to edit Master subtitle style</a:t>
            </a:r>
            <a:endParaRPr lang="en-GB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40" name="Picture Placeholder 39">
            <a:extLst>
              <a:ext uri="{FF2B5EF4-FFF2-40B4-BE49-F238E27FC236}">
                <a16:creationId xmlns:a16="http://schemas.microsoft.com/office/drawing/2014/main" id="{008D9209-1A62-4AC3-BF92-94348A9BC06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556248" y="54864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2" name="Picture Placeholder 41">
            <a:extLst>
              <a:ext uri="{FF2B5EF4-FFF2-40B4-BE49-F238E27FC236}">
                <a16:creationId xmlns:a16="http://schemas.microsoft.com/office/drawing/2014/main" id="{FADBFB6B-1787-4549-91B6-D748C66B13C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556248" y="3429000"/>
            <a:ext cx="5084064" cy="2880360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grpSp>
        <p:nvGrpSpPr>
          <p:cNvPr id="43" name="Group 42">
            <a:extLst>
              <a:ext uri="{FF2B5EF4-FFF2-40B4-BE49-F238E27FC236}">
                <a16:creationId xmlns:a16="http://schemas.microsoft.com/office/drawing/2014/main" id="{06966E3E-9B30-4375-AC9A-23256CC87D2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1161347" y="125399"/>
            <a:ext cx="1404698" cy="1155641"/>
            <a:chOff x="11161347" y="125399"/>
            <a:chExt cx="1404698" cy="1155641"/>
          </a:xfrm>
        </p:grpSpPr>
        <p:sp>
          <p:nvSpPr>
            <p:cNvPr id="44" name="Freeform: Shape 43">
              <a:extLst>
                <a:ext uri="{FF2B5EF4-FFF2-40B4-BE49-F238E27FC236}">
                  <a16:creationId xmlns:a16="http://schemas.microsoft.com/office/drawing/2014/main" id="{4EBBC5A2-A37E-47DF-9230-9A75067F188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161347" y="125399"/>
              <a:ext cx="1341675" cy="926985"/>
            </a:xfrm>
            <a:custGeom>
              <a:avLst/>
              <a:gdLst>
                <a:gd name="connsiteX0" fmla="*/ 1049126 w 1341675"/>
                <a:gd name="connsiteY0" fmla="*/ 8962 h 926985"/>
                <a:gd name="connsiteX1" fmla="*/ 1341675 w 1341675"/>
                <a:gd name="connsiteY1" fmla="*/ 301511 h 926985"/>
                <a:gd name="connsiteX2" fmla="*/ 1130649 w 1341675"/>
                <a:gd name="connsiteY2" fmla="*/ 512537 h 926985"/>
                <a:gd name="connsiteX3" fmla="*/ 1107397 w 1341675"/>
                <a:gd name="connsiteY3" fmla="*/ 499917 h 926985"/>
                <a:gd name="connsiteX4" fmla="*/ 926985 w 1341675"/>
                <a:gd name="connsiteY4" fmla="*/ 463493 h 926985"/>
                <a:gd name="connsiteX5" fmla="*/ 463493 w 1341675"/>
                <a:gd name="connsiteY5" fmla="*/ 926985 h 926985"/>
                <a:gd name="connsiteX6" fmla="*/ 0 w 1341675"/>
                <a:gd name="connsiteY6" fmla="*/ 926985 h 926985"/>
                <a:gd name="connsiteX7" fmla="*/ 926985 w 1341675"/>
                <a:gd name="connsiteY7" fmla="*/ 0 h 926985"/>
                <a:gd name="connsiteX8" fmla="*/ 1021763 w 1341675"/>
                <a:gd name="connsiteY8" fmla="*/ 4786 h 9269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41675" h="926985">
                  <a:moveTo>
                    <a:pt x="1049126" y="8962"/>
                  </a:moveTo>
                  <a:lnTo>
                    <a:pt x="1341675" y="301511"/>
                  </a:lnTo>
                  <a:lnTo>
                    <a:pt x="1130649" y="512537"/>
                  </a:lnTo>
                  <a:lnTo>
                    <a:pt x="1107397" y="499917"/>
                  </a:lnTo>
                  <a:cubicBezTo>
                    <a:pt x="1051945" y="476462"/>
                    <a:pt x="990979" y="463493"/>
                    <a:pt x="926985" y="463493"/>
                  </a:cubicBezTo>
                  <a:cubicBezTo>
                    <a:pt x="671005" y="463493"/>
                    <a:pt x="463493" y="671005"/>
                    <a:pt x="463493" y="926985"/>
                  </a:cubicBezTo>
                  <a:lnTo>
                    <a:pt x="0" y="926985"/>
                  </a:lnTo>
                  <a:cubicBezTo>
                    <a:pt x="0" y="415026"/>
                    <a:pt x="415025" y="0"/>
                    <a:pt x="926985" y="0"/>
                  </a:cubicBezTo>
                  <a:cubicBezTo>
                    <a:pt x="958982" y="0"/>
                    <a:pt x="990601" y="1621"/>
                    <a:pt x="1021763" y="4786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54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45" name="Oval 44">
              <a:extLst>
                <a:ext uri="{FF2B5EF4-FFF2-40B4-BE49-F238E27FC236}">
                  <a16:creationId xmlns:a16="http://schemas.microsoft.com/office/drawing/2014/main" id="{11781B9A-C230-4FFC-90A8-E0571B1DEDA7}"/>
                </a:ext>
              </a:extLst>
            </p:cNvPr>
            <p:cNvSpPr/>
            <p:nvPr/>
          </p:nvSpPr>
          <p:spPr>
            <a:xfrm rot="2700000">
              <a:off x="11798454" y="994196"/>
              <a:ext cx="107098" cy="466589"/>
            </a:xfrm>
            <a:prstGeom prst="ellipse">
              <a:avLst/>
            </a:prstGeom>
            <a:solidFill>
              <a:schemeClr val="bg2"/>
            </a:solidFill>
            <a:ln>
              <a:noFill/>
            </a:ln>
            <a:effectLst>
              <a:innerShdw blurRad="63500" dist="254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46" name="Freeform: Shape 45">
              <a:extLst>
                <a:ext uri="{FF2B5EF4-FFF2-40B4-BE49-F238E27FC236}">
                  <a16:creationId xmlns:a16="http://schemas.microsoft.com/office/drawing/2014/main" id="{3295925C-3570-40F1-B3CE-07D947ED4643}"/>
                </a:ext>
              </a:extLst>
            </p:cNvPr>
            <p:cNvSpPr>
              <a:spLocks noChangeAspect="1"/>
            </p:cNvSpPr>
            <p:nvPr/>
          </p:nvSpPr>
          <p:spPr>
            <a:xfrm rot="18900000">
              <a:off x="11228590" y="129580"/>
              <a:ext cx="1337455" cy="1042921"/>
            </a:xfrm>
            <a:custGeom>
              <a:avLst/>
              <a:gdLst>
                <a:gd name="connsiteX0" fmla="*/ 1084058 w 1337455"/>
                <a:gd name="connsiteY0" fmla="*/ 16081 h 1042921"/>
                <a:gd name="connsiteX1" fmla="*/ 1337455 w 1337455"/>
                <a:gd name="connsiteY1" fmla="*/ 269477 h 1042921"/>
                <a:gd name="connsiteX2" fmla="*/ 1060775 w 1337455"/>
                <a:gd name="connsiteY2" fmla="*/ 546158 h 1042921"/>
                <a:gd name="connsiteX3" fmla="*/ 1020394 w 1337455"/>
                <a:gd name="connsiteY3" fmla="*/ 532055 h 1042921"/>
                <a:gd name="connsiteX4" fmla="*/ 926985 w 1337455"/>
                <a:gd name="connsiteY4" fmla="*/ 521461 h 1042921"/>
                <a:gd name="connsiteX5" fmla="*/ 463492 w 1337455"/>
                <a:gd name="connsiteY5" fmla="*/ 1042921 h 1042921"/>
                <a:gd name="connsiteX6" fmla="*/ 0 w 1337455"/>
                <a:gd name="connsiteY6" fmla="*/ 1042921 h 1042921"/>
                <a:gd name="connsiteX7" fmla="*/ 926984 w 1337455"/>
                <a:gd name="connsiteY7" fmla="*/ 0 h 1042921"/>
                <a:gd name="connsiteX8" fmla="*/ 1021763 w 1337455"/>
                <a:gd name="connsiteY8" fmla="*/ 5384 h 10429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337455" h="1042921">
                  <a:moveTo>
                    <a:pt x="1084058" y="16081"/>
                  </a:moveTo>
                  <a:lnTo>
                    <a:pt x="1337455" y="269477"/>
                  </a:lnTo>
                  <a:lnTo>
                    <a:pt x="1060775" y="546158"/>
                  </a:lnTo>
                  <a:lnTo>
                    <a:pt x="1020394" y="532055"/>
                  </a:lnTo>
                  <a:cubicBezTo>
                    <a:pt x="990222" y="525109"/>
                    <a:pt x="958982" y="521461"/>
                    <a:pt x="926985" y="521461"/>
                  </a:cubicBezTo>
                  <a:cubicBezTo>
                    <a:pt x="671005" y="521461"/>
                    <a:pt x="463493" y="754927"/>
                    <a:pt x="463492" y="1042921"/>
                  </a:cubicBezTo>
                  <a:lnTo>
                    <a:pt x="0" y="1042921"/>
                  </a:lnTo>
                  <a:cubicBezTo>
                    <a:pt x="0" y="466932"/>
                    <a:pt x="415025" y="0"/>
                    <a:pt x="926984" y="0"/>
                  </a:cubicBezTo>
                  <a:cubicBezTo>
                    <a:pt x="958982" y="0"/>
                    <a:pt x="990600" y="1824"/>
                    <a:pt x="1021763" y="5384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 rtl="0"/>
              <a:endParaRPr lang="en-GB">
                <a:solidFill>
                  <a:schemeClr val="tx1"/>
                </a:solidFill>
              </a:endParaRPr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394664AE-6DC5-428F-9AC4-5A8F67571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94036" y="5610392"/>
            <a:ext cx="667802" cy="631474"/>
            <a:chOff x="10478914" y="1506691"/>
            <a:chExt cx="667802" cy="631474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8288F304-7DF7-42FB-BD6F-D575128A1DDE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10606715" y="1506691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104835D9-7DE9-4DDD-A6C2-1C526822700A}"/>
                </a:ext>
              </a:extLst>
            </p:cNvPr>
            <p:cNvSpPr/>
            <p:nvPr/>
          </p:nvSpPr>
          <p:spPr>
            <a:xfrm rot="13500000">
              <a:off x="10613915" y="1424627"/>
              <a:ext cx="270000" cy="540001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</p:grp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7D2D6F-49E8-4217-A908-2D9E43583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1C4440-6B8D-4A24-A807-8B1302A3D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CFE189-E20B-4108-B290-244424336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3C43C1C-00B3-40E0-B073-B8C56206D0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303845" y="5427212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73191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77394-0A20-4CF6-9066-CFC2C1C9D30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359149" y="389840"/>
            <a:ext cx="8281987" cy="2954655"/>
          </a:xfrm>
        </p:spPr>
        <p:txBody>
          <a:bodyPr rtlCol="0" anchor="t" anchorCtr="0">
            <a:noAutofit/>
          </a:bodyPr>
          <a:lstStyle>
            <a:lvl1pPr algn="l">
              <a:lnSpc>
                <a:spcPct val="100000"/>
              </a:lnSpc>
              <a:defRPr sz="6400"/>
            </a:lvl1pPr>
          </a:lstStyle>
          <a:p>
            <a:pPr rt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10971F-8922-4B23-9C80-0643D7E3502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59149" y="3536951"/>
            <a:ext cx="8281989" cy="2555874"/>
          </a:xfrm>
        </p:spPr>
        <p:txBody>
          <a:bodyPr rtlCol="0">
            <a:noAutofit/>
          </a:bodyPr>
          <a:lstStyle>
            <a:lvl1pPr marL="0" indent="0" algn="l">
              <a:lnSpc>
                <a:spcPct val="100000"/>
              </a:lnSpc>
              <a:buNone/>
              <a:defRPr sz="240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1BC074-1090-47AF-BDE8-3859BF574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D6522F-D41A-4734-8BD1-BD6E5A37D0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4D4206-406C-42A3-BBD4-44C043180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82184FF4-7029-4ED7-813A-192E60608764}"/>
              </a:ext>
            </a:extLst>
          </p:cNvPr>
          <p:cNvSpPr>
            <a:spLocks noChangeAspect="1"/>
          </p:cNvSpPr>
          <p:nvPr/>
        </p:nvSpPr>
        <p:spPr>
          <a:xfrm rot="2700000">
            <a:off x="612445" y="481888"/>
            <a:ext cx="1080000" cy="1262947"/>
          </a:xfrm>
          <a:custGeom>
            <a:avLst/>
            <a:gdLst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0 w 1080000"/>
              <a:gd name="connsiteY9" fmla="*/ 931034 h 1262947"/>
              <a:gd name="connsiteX0" fmla="*/ 540000 w 1080000"/>
              <a:gd name="connsiteY0" fmla="*/ 0 h 1262947"/>
              <a:gd name="connsiteX1" fmla="*/ 1080000 w 1080000"/>
              <a:gd name="connsiteY1" fmla="*/ 931034 h 1262947"/>
              <a:gd name="connsiteX2" fmla="*/ 1064374 w 1080000"/>
              <a:gd name="connsiteY2" fmla="*/ 931034 h 1262947"/>
              <a:gd name="connsiteX3" fmla="*/ 1069029 w 1080000"/>
              <a:gd name="connsiteY3" fmla="*/ 938533 h 1262947"/>
              <a:gd name="connsiteX4" fmla="*/ 1080000 w 1080000"/>
              <a:gd name="connsiteY4" fmla="*/ 992947 h 1262947"/>
              <a:gd name="connsiteX5" fmla="*/ 540000 w 1080000"/>
              <a:gd name="connsiteY5" fmla="*/ 1262947 h 1262947"/>
              <a:gd name="connsiteX6" fmla="*/ 0 w 1080000"/>
              <a:gd name="connsiteY6" fmla="*/ 992947 h 1262947"/>
              <a:gd name="connsiteX7" fmla="*/ 10971 w 1080000"/>
              <a:gd name="connsiteY7" fmla="*/ 938533 h 1262947"/>
              <a:gd name="connsiteX8" fmla="*/ 15626 w 1080000"/>
              <a:gd name="connsiteY8" fmla="*/ 931034 h 1262947"/>
              <a:gd name="connsiteX9" fmla="*/ 540000 w 1080000"/>
              <a:gd name="connsiteY9" fmla="*/ 0 h 1262947"/>
              <a:gd name="connsiteX0" fmla="*/ 540000 w 1080000"/>
              <a:gd name="connsiteY0" fmla="*/ 0 h 1262947"/>
              <a:gd name="connsiteX1" fmla="*/ 1064374 w 1080000"/>
              <a:gd name="connsiteY1" fmla="*/ 931034 h 1262947"/>
              <a:gd name="connsiteX2" fmla="*/ 1069029 w 1080000"/>
              <a:gd name="connsiteY2" fmla="*/ 938533 h 1262947"/>
              <a:gd name="connsiteX3" fmla="*/ 1080000 w 1080000"/>
              <a:gd name="connsiteY3" fmla="*/ 992947 h 1262947"/>
              <a:gd name="connsiteX4" fmla="*/ 540000 w 1080000"/>
              <a:gd name="connsiteY4" fmla="*/ 1262947 h 1262947"/>
              <a:gd name="connsiteX5" fmla="*/ 0 w 1080000"/>
              <a:gd name="connsiteY5" fmla="*/ 992947 h 1262947"/>
              <a:gd name="connsiteX6" fmla="*/ 10971 w 1080000"/>
              <a:gd name="connsiteY6" fmla="*/ 938533 h 1262947"/>
              <a:gd name="connsiteX7" fmla="*/ 15626 w 1080000"/>
              <a:gd name="connsiteY7" fmla="*/ 931034 h 1262947"/>
              <a:gd name="connsiteX8" fmla="*/ 540000 w 1080000"/>
              <a:gd name="connsiteY8" fmla="*/ 0 h 12629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080000" h="1262947">
                <a:moveTo>
                  <a:pt x="540000" y="0"/>
                </a:moveTo>
                <a:lnTo>
                  <a:pt x="1064374" y="931034"/>
                </a:lnTo>
                <a:lnTo>
                  <a:pt x="1069029" y="938533"/>
                </a:lnTo>
                <a:cubicBezTo>
                  <a:pt x="1076223" y="956109"/>
                  <a:pt x="1080000" y="974307"/>
                  <a:pt x="1080000" y="992947"/>
                </a:cubicBezTo>
                <a:cubicBezTo>
                  <a:pt x="1080000" y="1142064"/>
                  <a:pt x="838234" y="1262947"/>
                  <a:pt x="540000" y="1262947"/>
                </a:cubicBezTo>
                <a:cubicBezTo>
                  <a:pt x="241766" y="1262947"/>
                  <a:pt x="0" y="1142064"/>
                  <a:pt x="0" y="992947"/>
                </a:cubicBezTo>
                <a:cubicBezTo>
                  <a:pt x="0" y="974307"/>
                  <a:pt x="3778" y="956109"/>
                  <a:pt x="10971" y="938533"/>
                </a:cubicBezTo>
                <a:lnTo>
                  <a:pt x="15626" y="931034"/>
                </a:lnTo>
                <a:lnTo>
                  <a:pt x="540000" y="0"/>
                </a:lnTo>
                <a:close/>
              </a:path>
            </a:pathLst>
          </a:custGeom>
          <a:gradFill>
            <a:gsLst>
              <a:gs pos="60000">
                <a:schemeClr val="bg2">
                  <a:lumMod val="90000"/>
                  <a:lumOff val="10000"/>
                </a:schemeClr>
              </a:gs>
              <a:gs pos="30000">
                <a:schemeClr val="bg2">
                  <a:lumMod val="90000"/>
                  <a:lumOff val="10000"/>
                </a:schemeClr>
              </a:gs>
              <a:gs pos="40000">
                <a:schemeClr val="bg2">
                  <a:lumMod val="75000"/>
                  <a:lumOff val="25000"/>
                </a:schemeClr>
              </a:gs>
              <a:gs pos="100000">
                <a:schemeClr val="bg2"/>
              </a:gs>
            </a:gsLst>
            <a:lin ang="600000" scaled="0"/>
          </a:gradFill>
          <a:ln>
            <a:noFill/>
          </a:ln>
          <a:effectLst>
            <a:innerShdw blurRad="254000" dist="101600" dir="2700000">
              <a:schemeClr val="accent1">
                <a:lumMod val="60000"/>
                <a:lumOff val="40000"/>
                <a:alpha val="4000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AAA7AB09-557C-41AD-9113-FF9F68FA1035}"/>
              </a:ext>
            </a:extLst>
          </p:cNvPr>
          <p:cNvSpPr/>
          <p:nvPr/>
        </p:nvSpPr>
        <p:spPr>
          <a:xfrm rot="8100000">
            <a:off x="626845" y="828962"/>
            <a:ext cx="540000" cy="1080000"/>
          </a:xfrm>
          <a:prstGeom prst="ellipse">
            <a:avLst/>
          </a:prstGeom>
          <a:gradFill>
            <a:gsLst>
              <a:gs pos="100000">
                <a:schemeClr val="bg2">
                  <a:lumMod val="90000"/>
                  <a:lumOff val="10000"/>
                </a:schemeClr>
              </a:gs>
              <a:gs pos="50000">
                <a:schemeClr val="bg2">
                  <a:lumMod val="95000"/>
                  <a:lumOff val="5000"/>
                </a:schemeClr>
              </a:gs>
            </a:gsLst>
            <a:lin ang="5400000" scaled="0"/>
          </a:gradFill>
          <a:ln>
            <a:noFill/>
          </a:ln>
          <a:effectLst>
            <a:innerShdw blurRad="1270000" dist="2540000">
              <a:schemeClr val="accent1">
                <a:lumMod val="60000"/>
                <a:lumOff val="40000"/>
                <a:alpha val="0"/>
              </a:scheme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EF99ECAA-1F11-4937-BBA6-51935AB44C9D}"/>
              </a:ext>
            </a:extLst>
          </p:cNvPr>
          <p:cNvSpPr>
            <a:spLocks noChangeAspect="1"/>
          </p:cNvSpPr>
          <p:nvPr/>
        </p:nvSpPr>
        <p:spPr>
          <a:xfrm>
            <a:off x="1800802" y="247285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9DE9FAB-6BBA-4CFE-B67D-77B47F01ECA4}"/>
              </a:ext>
            </a:extLst>
          </p:cNvPr>
          <p:cNvGrpSpPr/>
          <p:nvPr/>
        </p:nvGrpSpPr>
        <p:grpSpPr>
          <a:xfrm>
            <a:off x="1329952" y="4524379"/>
            <a:ext cx="1980001" cy="1363916"/>
            <a:chOff x="4879602" y="3781429"/>
            <a:chExt cx="1980001" cy="1363916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79FAC916-D9BB-4794-81B4-7C47C67E850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n-GB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B5CA2231-7A65-4D16-8400-A210CC41DB73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4B089C8C-B82B-4704-88E2-E857A5E21529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434B90C8-5B4D-456E-AD99-80EF748FDD72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4123629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>
            <a:extLst>
              <a:ext uri="{FF2B5EF4-FFF2-40B4-BE49-F238E27FC236}">
                <a16:creationId xmlns:a16="http://schemas.microsoft.com/office/drawing/2014/main" id="{94729CA3-91C4-4A89-9448-A2F0E409177A}"/>
              </a:ext>
            </a:extLst>
          </p:cNvPr>
          <p:cNvSpPr>
            <a:spLocks noChangeAspect="1"/>
          </p:cNvSpPr>
          <p:nvPr/>
        </p:nvSpPr>
        <p:spPr>
          <a:xfrm>
            <a:off x="11069864" y="333375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168347B7-45FA-4A01-924D-DC385B720B3E}"/>
              </a:ext>
            </a:extLst>
          </p:cNvPr>
          <p:cNvGrpSpPr/>
          <p:nvPr/>
        </p:nvGrpSpPr>
        <p:grpSpPr>
          <a:xfrm>
            <a:off x="331786" y="5528198"/>
            <a:ext cx="631474" cy="667800"/>
            <a:chOff x="2994153" y="1378666"/>
            <a:chExt cx="631474" cy="667800"/>
          </a:xfrm>
        </p:grpSpPr>
        <p:sp>
          <p:nvSpPr>
            <p:cNvPr id="20" name="Freeform: Shape 19">
              <a:extLst>
                <a:ext uri="{FF2B5EF4-FFF2-40B4-BE49-F238E27FC236}">
                  <a16:creationId xmlns:a16="http://schemas.microsoft.com/office/drawing/2014/main" id="{31167DA1-25D1-4E60-A62E-42B6F56A96E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3039890" y="1332929"/>
              <a:ext cx="540000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6B7B7215-A661-477E-91D0-CDBE5564D2B9}"/>
                </a:ext>
              </a:extLst>
            </p:cNvPr>
            <p:cNvSpPr/>
            <p:nvPr/>
          </p:nvSpPr>
          <p:spPr>
            <a:xfrm rot="8100000">
              <a:off x="3047090" y="1506466"/>
              <a:ext cx="270000" cy="54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978E540-142B-4A82-9C3F-E61BC190AE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4" cy="1332000"/>
          </a:xfrm>
        </p:spPr>
        <p:txBody>
          <a:bodyPr rtlCol="0">
            <a:noAutofit/>
          </a:bodyPr>
          <a:lstStyle>
            <a:lvl1pPr>
              <a:lnSpc>
                <a:spcPct val="100000"/>
              </a:lnSpc>
              <a:defRPr/>
            </a:lvl1pPr>
          </a:lstStyle>
          <a:p>
            <a:pPr rt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6BF36-D4F5-4363-B440-BDAE50BBD4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550862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8362910-87AA-4E67-992D-8D4822FD8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05538" y="2097175"/>
            <a:ext cx="5435600" cy="3995650"/>
          </a:xfrm>
        </p:spPr>
        <p:txBody>
          <a:bodyPr rtlCol="0">
            <a:noAutofit/>
          </a:bodyPr>
          <a:lstStyle/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B99A8AF-0998-4613-B1D8-C14ECBFFDF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6E44EAA-B8A9-4428-A9DF-1174DA940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E5C381-C899-4BF9-B584-2D78074D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716504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3325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778B0BE9-88B0-4883-9BA9-CD594C400EC1}"/>
              </a:ext>
            </a:extLst>
          </p:cNvPr>
          <p:cNvGrpSpPr/>
          <p:nvPr/>
        </p:nvGrpSpPr>
        <p:grpSpPr>
          <a:xfrm>
            <a:off x="4949631" y="5111861"/>
            <a:ext cx="1262947" cy="1335600"/>
            <a:chOff x="2678417" y="2427951"/>
            <a:chExt cx="1262947" cy="1335600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C59DCBF3-7AFA-4CD1-A918-BC6DDE674E6C}"/>
                </a:ext>
              </a:extLst>
            </p:cNvPr>
            <p:cNvSpPr>
              <a:spLocks noChangeAspect="1"/>
            </p:cNvSpPr>
            <p:nvPr/>
          </p:nvSpPr>
          <p:spPr>
            <a:xfrm rot="2700000">
              <a:off x="2769891" y="2336477"/>
              <a:ext cx="1080000" cy="1262947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75000"/>
                    <a:lumOff val="25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254000" dist="101600" dir="2700000">
                <a:schemeClr val="accent1">
                  <a:lumMod val="60000"/>
                  <a:lumOff val="4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06964A02-96E1-4654-9187-DDDE7409F75B}"/>
                </a:ext>
              </a:extLst>
            </p:cNvPr>
            <p:cNvSpPr/>
            <p:nvPr/>
          </p:nvSpPr>
          <p:spPr>
            <a:xfrm rot="8100000">
              <a:off x="2784291" y="2683551"/>
              <a:ext cx="540000" cy="1080000"/>
            </a:xfrm>
            <a:prstGeom prst="ellipse">
              <a:avLst/>
            </a:prstGeom>
            <a:gradFill>
              <a:gsLst>
                <a:gs pos="100000">
                  <a:schemeClr val="bg2">
                    <a:lumMod val="90000"/>
                    <a:lumOff val="10000"/>
                  </a:schemeClr>
                </a:gs>
                <a:gs pos="50000">
                  <a:schemeClr val="bg2">
                    <a:lumMod val="95000"/>
                    <a:lumOff val="5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F3FF76C-A012-4CDA-8AE7-E941395571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49275"/>
            <a:ext cx="11090275" cy="984885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pPr rt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A4C80-DC38-4641-924F-90D6078CF5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95775" y="1750060"/>
            <a:ext cx="7345362" cy="4342765"/>
          </a:xfrm>
        </p:spPr>
        <p:txBody>
          <a:bodyPr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2C42771-D3A7-4072-85DC-B7C5E530E8A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50863" y="1750060"/>
            <a:ext cx="3565525" cy="4342765"/>
          </a:xfrm>
        </p:spPr>
        <p:txBody>
          <a:bodyPr rtlCol="0">
            <a:no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D47AB1-6EB5-4E2C-B4A7-42DC643E9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A9D15F-B6ED-46E1-9840-0B625880E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DAEB023-7A5E-4087-B75E-A38A80EE5D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3562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C0923D16-1EC5-4C17-ABA8-B13A1256B36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50864" y="549275"/>
            <a:ext cx="3565524" cy="1997855"/>
          </a:xfrm>
        </p:spPr>
        <p:txBody>
          <a:bodyPr wrap="square" rtlCol="0" anchor="b" anchorCtr="0">
            <a:noAutofit/>
          </a:bodyPr>
          <a:lstStyle>
            <a:lvl1pPr>
              <a:defRPr/>
            </a:lvl1pPr>
          </a:lstStyle>
          <a:p>
            <a:pPr rtl="0"/>
            <a:r>
              <a:rPr lang="en-GB"/>
              <a:t>Click to add title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50294D8B-CF64-4C26-8C78-57A375E7D33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50863" y="2677306"/>
            <a:ext cx="3565525" cy="3415519"/>
          </a:xfrm>
        </p:spPr>
        <p:txBody>
          <a:bodyPr rtlCol="0" anchor="t" anchorCtr="0">
            <a:noAutofit/>
          </a:bodyPr>
          <a:lstStyle>
            <a:lvl1pPr>
              <a:buNone/>
              <a:defRPr/>
            </a:lvl1pPr>
          </a:lstStyle>
          <a:p>
            <a:pPr rtl="0">
              <a:lnSpc>
                <a:spcPct val="120000"/>
              </a:lnSpc>
            </a:pPr>
            <a:r>
              <a:rPr lang="en-GB" sz="1600"/>
              <a:t>Click to add text</a:t>
            </a:r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67BCF456-426F-435B-8DF0-A32A44F5A88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208928" y="1596771"/>
            <a:ext cx="3448558" cy="3448558"/>
          </a:xfrm>
          <a:custGeom>
            <a:avLst/>
            <a:gdLst>
              <a:gd name="connsiteX0" fmla="*/ 1724279 w 3448558"/>
              <a:gd name="connsiteY0" fmla="*/ 0 h 3448558"/>
              <a:gd name="connsiteX1" fmla="*/ 3448558 w 3448558"/>
              <a:gd name="connsiteY1" fmla="*/ 1724279 h 3448558"/>
              <a:gd name="connsiteX2" fmla="*/ 1724279 w 3448558"/>
              <a:gd name="connsiteY2" fmla="*/ 3448558 h 3448558"/>
              <a:gd name="connsiteX3" fmla="*/ 0 w 3448558"/>
              <a:gd name="connsiteY3" fmla="*/ 1724279 h 3448558"/>
              <a:gd name="connsiteX4" fmla="*/ 1724279 w 3448558"/>
              <a:gd name="connsiteY4" fmla="*/ 0 h 3448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48558" h="3448558">
                <a:moveTo>
                  <a:pt x="1724279" y="0"/>
                </a:moveTo>
                <a:cubicBezTo>
                  <a:pt x="2676572" y="0"/>
                  <a:pt x="3448558" y="771986"/>
                  <a:pt x="3448558" y="1724279"/>
                </a:cubicBezTo>
                <a:cubicBezTo>
                  <a:pt x="3448558" y="2676572"/>
                  <a:pt x="2676572" y="3448558"/>
                  <a:pt x="1724279" y="3448558"/>
                </a:cubicBezTo>
                <a:cubicBezTo>
                  <a:pt x="771986" y="3448558"/>
                  <a:pt x="0" y="2676572"/>
                  <a:pt x="0" y="1724279"/>
                </a:cubicBezTo>
                <a:cubicBezTo>
                  <a:pt x="0" y="771986"/>
                  <a:pt x="771986" y="0"/>
                  <a:pt x="1724279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22" name="Picture Placeholder 21">
            <a:extLst>
              <a:ext uri="{FF2B5EF4-FFF2-40B4-BE49-F238E27FC236}">
                <a16:creationId xmlns:a16="http://schemas.microsoft.com/office/drawing/2014/main" id="{4813A609-7079-46D5-9C1D-52004ABDAC9D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918575" y="596392"/>
            <a:ext cx="2263776" cy="2263776"/>
          </a:xfrm>
          <a:custGeom>
            <a:avLst/>
            <a:gdLst>
              <a:gd name="connsiteX0" fmla="*/ 1131888 w 2263776"/>
              <a:gd name="connsiteY0" fmla="*/ 0 h 2263776"/>
              <a:gd name="connsiteX1" fmla="*/ 2263776 w 2263776"/>
              <a:gd name="connsiteY1" fmla="*/ 1131888 h 2263776"/>
              <a:gd name="connsiteX2" fmla="*/ 1131888 w 2263776"/>
              <a:gd name="connsiteY2" fmla="*/ 2263776 h 2263776"/>
              <a:gd name="connsiteX3" fmla="*/ 0 w 2263776"/>
              <a:gd name="connsiteY3" fmla="*/ 1131888 h 2263776"/>
              <a:gd name="connsiteX4" fmla="*/ 1131888 w 2263776"/>
              <a:gd name="connsiteY4" fmla="*/ 0 h 22637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63776" h="2263776">
                <a:moveTo>
                  <a:pt x="1131888" y="0"/>
                </a:moveTo>
                <a:cubicBezTo>
                  <a:pt x="1757012" y="0"/>
                  <a:pt x="2263776" y="506764"/>
                  <a:pt x="2263776" y="1131888"/>
                </a:cubicBezTo>
                <a:cubicBezTo>
                  <a:pt x="2263776" y="1757012"/>
                  <a:pt x="1757012" y="2263776"/>
                  <a:pt x="1131888" y="2263776"/>
                </a:cubicBezTo>
                <a:cubicBezTo>
                  <a:pt x="506764" y="2263776"/>
                  <a:pt x="0" y="1757012"/>
                  <a:pt x="0" y="1131888"/>
                </a:cubicBezTo>
                <a:cubicBezTo>
                  <a:pt x="0" y="506764"/>
                  <a:pt x="506764" y="0"/>
                  <a:pt x="113188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A14F21DF-D5E0-4C6C-BA2C-D69D65DBB18E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91612" y="3324733"/>
            <a:ext cx="2936876" cy="2936876"/>
          </a:xfrm>
          <a:custGeom>
            <a:avLst/>
            <a:gdLst>
              <a:gd name="connsiteX0" fmla="*/ 1468438 w 2936876"/>
              <a:gd name="connsiteY0" fmla="*/ 0 h 2936876"/>
              <a:gd name="connsiteX1" fmla="*/ 2936876 w 2936876"/>
              <a:gd name="connsiteY1" fmla="*/ 1468438 h 2936876"/>
              <a:gd name="connsiteX2" fmla="*/ 1468438 w 2936876"/>
              <a:gd name="connsiteY2" fmla="*/ 2936876 h 2936876"/>
              <a:gd name="connsiteX3" fmla="*/ 0 w 2936876"/>
              <a:gd name="connsiteY3" fmla="*/ 1468438 h 2936876"/>
              <a:gd name="connsiteX4" fmla="*/ 1468438 w 2936876"/>
              <a:gd name="connsiteY4" fmla="*/ 0 h 29368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936876" h="2936876">
                <a:moveTo>
                  <a:pt x="1468438" y="0"/>
                </a:moveTo>
                <a:cubicBezTo>
                  <a:pt x="2279434" y="0"/>
                  <a:pt x="2936876" y="657442"/>
                  <a:pt x="2936876" y="1468438"/>
                </a:cubicBezTo>
                <a:cubicBezTo>
                  <a:pt x="2936876" y="2279434"/>
                  <a:pt x="2279434" y="2936876"/>
                  <a:pt x="1468438" y="2936876"/>
                </a:cubicBezTo>
                <a:cubicBezTo>
                  <a:pt x="657442" y="2936876"/>
                  <a:pt x="0" y="2279434"/>
                  <a:pt x="0" y="1468438"/>
                </a:cubicBezTo>
                <a:cubicBezTo>
                  <a:pt x="0" y="657442"/>
                  <a:pt x="657442" y="0"/>
                  <a:pt x="1468438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92FF63B4-C261-4597-9EE0-811D250B9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6548755" y="850167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92CF088-7F97-4A11-8A81-0EF641F698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5602297" y="5691007"/>
            <a:ext cx="667802" cy="631474"/>
            <a:chOff x="3409557" y="4940429"/>
            <a:chExt cx="667802" cy="631474"/>
          </a:xfrm>
        </p:grpSpPr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165B23B7-CE74-4974-ABD8-BFA31D583416}"/>
                </a:ext>
              </a:extLst>
            </p:cNvPr>
            <p:cNvSpPr>
              <a:spLocks noChangeAspect="1"/>
            </p:cNvSpPr>
            <p:nvPr/>
          </p:nvSpPr>
          <p:spPr>
            <a:xfrm rot="8100000">
              <a:off x="3537358" y="4940429"/>
              <a:ext cx="540001" cy="631474"/>
            </a:xfrm>
            <a:custGeom>
              <a:avLst/>
              <a:gdLst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0 w 1080000"/>
                <a:gd name="connsiteY9" fmla="*/ 931034 h 1262947"/>
                <a:gd name="connsiteX0" fmla="*/ 540000 w 1080000"/>
                <a:gd name="connsiteY0" fmla="*/ 0 h 1262947"/>
                <a:gd name="connsiteX1" fmla="*/ 1080000 w 1080000"/>
                <a:gd name="connsiteY1" fmla="*/ 931034 h 1262947"/>
                <a:gd name="connsiteX2" fmla="*/ 1064374 w 1080000"/>
                <a:gd name="connsiteY2" fmla="*/ 931034 h 1262947"/>
                <a:gd name="connsiteX3" fmla="*/ 1069029 w 1080000"/>
                <a:gd name="connsiteY3" fmla="*/ 938533 h 1262947"/>
                <a:gd name="connsiteX4" fmla="*/ 1080000 w 1080000"/>
                <a:gd name="connsiteY4" fmla="*/ 992947 h 1262947"/>
                <a:gd name="connsiteX5" fmla="*/ 540000 w 1080000"/>
                <a:gd name="connsiteY5" fmla="*/ 1262947 h 1262947"/>
                <a:gd name="connsiteX6" fmla="*/ 0 w 1080000"/>
                <a:gd name="connsiteY6" fmla="*/ 992947 h 1262947"/>
                <a:gd name="connsiteX7" fmla="*/ 10971 w 1080000"/>
                <a:gd name="connsiteY7" fmla="*/ 938533 h 1262947"/>
                <a:gd name="connsiteX8" fmla="*/ 15626 w 1080000"/>
                <a:gd name="connsiteY8" fmla="*/ 931034 h 1262947"/>
                <a:gd name="connsiteX9" fmla="*/ 540000 w 1080000"/>
                <a:gd name="connsiteY9" fmla="*/ 0 h 1262947"/>
                <a:gd name="connsiteX0" fmla="*/ 540000 w 1080000"/>
                <a:gd name="connsiteY0" fmla="*/ 0 h 1262947"/>
                <a:gd name="connsiteX1" fmla="*/ 1064374 w 1080000"/>
                <a:gd name="connsiteY1" fmla="*/ 931034 h 1262947"/>
                <a:gd name="connsiteX2" fmla="*/ 1069029 w 1080000"/>
                <a:gd name="connsiteY2" fmla="*/ 938533 h 1262947"/>
                <a:gd name="connsiteX3" fmla="*/ 1080000 w 1080000"/>
                <a:gd name="connsiteY3" fmla="*/ 992947 h 1262947"/>
                <a:gd name="connsiteX4" fmla="*/ 540000 w 1080000"/>
                <a:gd name="connsiteY4" fmla="*/ 1262947 h 1262947"/>
                <a:gd name="connsiteX5" fmla="*/ 0 w 1080000"/>
                <a:gd name="connsiteY5" fmla="*/ 992947 h 1262947"/>
                <a:gd name="connsiteX6" fmla="*/ 10971 w 1080000"/>
                <a:gd name="connsiteY6" fmla="*/ 938533 h 1262947"/>
                <a:gd name="connsiteX7" fmla="*/ 15626 w 1080000"/>
                <a:gd name="connsiteY7" fmla="*/ 931034 h 1262947"/>
                <a:gd name="connsiteX8" fmla="*/ 540000 w 1080000"/>
                <a:gd name="connsiteY8" fmla="*/ 0 h 12629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80000" h="1262947">
                  <a:moveTo>
                    <a:pt x="540000" y="0"/>
                  </a:moveTo>
                  <a:lnTo>
                    <a:pt x="1064374" y="931034"/>
                  </a:lnTo>
                  <a:lnTo>
                    <a:pt x="1069029" y="938533"/>
                  </a:lnTo>
                  <a:cubicBezTo>
                    <a:pt x="1076223" y="956109"/>
                    <a:pt x="1080000" y="974307"/>
                    <a:pt x="1080000" y="992947"/>
                  </a:cubicBezTo>
                  <a:cubicBezTo>
                    <a:pt x="1080000" y="1142064"/>
                    <a:pt x="838234" y="1262947"/>
                    <a:pt x="540000" y="1262947"/>
                  </a:cubicBezTo>
                  <a:cubicBezTo>
                    <a:pt x="241766" y="1262947"/>
                    <a:pt x="0" y="1142064"/>
                    <a:pt x="0" y="992947"/>
                  </a:cubicBezTo>
                  <a:cubicBezTo>
                    <a:pt x="0" y="974307"/>
                    <a:pt x="3778" y="956109"/>
                    <a:pt x="10971" y="938533"/>
                  </a:cubicBezTo>
                  <a:lnTo>
                    <a:pt x="15626" y="931034"/>
                  </a:lnTo>
                  <a:lnTo>
                    <a:pt x="540000" y="0"/>
                  </a:lnTo>
                  <a:close/>
                </a:path>
              </a:pathLst>
            </a:custGeom>
            <a:gradFill>
              <a:gsLst>
                <a:gs pos="60000">
                  <a:schemeClr val="bg2">
                    <a:lumMod val="90000"/>
                    <a:lumOff val="10000"/>
                  </a:schemeClr>
                </a:gs>
                <a:gs pos="30000">
                  <a:schemeClr val="bg2">
                    <a:lumMod val="90000"/>
                    <a:lumOff val="10000"/>
                  </a:schemeClr>
                </a:gs>
                <a:gs pos="40000">
                  <a:schemeClr val="bg2">
                    <a:lumMod val="80000"/>
                    <a:lumOff val="20000"/>
                  </a:schemeClr>
                </a:gs>
                <a:gs pos="100000">
                  <a:schemeClr val="bg2"/>
                </a:gs>
              </a:gsLst>
              <a:lin ang="600000" scaled="0"/>
            </a:gradFill>
            <a:ln>
              <a:noFill/>
            </a:ln>
            <a:effectLst>
              <a:innerShdw blurRad="101600" dist="50800" dir="7320000">
                <a:schemeClr val="accent1">
                  <a:lumMod val="60000"/>
                  <a:lumOff val="4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F99BB1F-6C9D-4972-9EF4-98ACD7BE71E5}"/>
                </a:ext>
              </a:extLst>
            </p:cNvPr>
            <p:cNvSpPr/>
            <p:nvPr/>
          </p:nvSpPr>
          <p:spPr>
            <a:xfrm rot="13500000">
              <a:off x="3544558" y="4858365"/>
              <a:ext cx="270000" cy="540001"/>
            </a:xfrm>
            <a:prstGeom prst="ellipse">
              <a:avLst/>
            </a:prstGeom>
            <a:gradFill>
              <a:gsLst>
                <a:gs pos="100000">
                  <a:schemeClr val="accent1">
                    <a:lumMod val="60000"/>
                    <a:lumOff val="40000"/>
                    <a:alpha val="0"/>
                  </a:schemeClr>
                </a:gs>
                <a:gs pos="0">
                  <a:schemeClr val="bg2">
                    <a:lumMod val="75000"/>
                    <a:lumOff val="25000"/>
                    <a:alpha val="33000"/>
                  </a:schemeClr>
                </a:gs>
              </a:gsLst>
              <a:lin ang="5400000" scaled="0"/>
            </a:gradFill>
            <a:ln>
              <a:noFill/>
            </a:ln>
            <a:effectLst>
              <a:innerShdw blurRad="12700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 dirty="0"/>
            </a:p>
          </p:txBody>
        </p:sp>
      </p:grpSp>
    </p:spTree>
    <p:extLst>
      <p:ext uri="{BB962C8B-B14F-4D97-AF65-F5344CB8AC3E}">
        <p14:creationId xmlns:p14="http://schemas.microsoft.com/office/powerpoint/2010/main" val="4284120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Introdu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A458B3A1-C77D-4AFC-B2C8-79520B53C4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4507200"/>
            <a:ext cx="4500562" cy="1562959"/>
          </a:xfrm>
        </p:spPr>
        <p:txBody>
          <a:bodyPr wrap="square" rtlCol="0" anchor="t" anchorCtr="0">
            <a:noAutofit/>
          </a:bodyPr>
          <a:lstStyle/>
          <a:p>
            <a:pPr rt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551DA26-B267-4F28-B4D0-65B3EF6E111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18" name="Picture Placeholder 11">
            <a:extLst>
              <a:ext uri="{FF2B5EF4-FFF2-40B4-BE49-F238E27FC236}">
                <a16:creationId xmlns:a16="http://schemas.microsoft.com/office/drawing/2014/main" id="{95544A62-DA23-4840-99DE-09AFC8F4DC4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54096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19" name="Picture Placeholder 11">
            <a:extLst>
              <a:ext uri="{FF2B5EF4-FFF2-40B4-BE49-F238E27FC236}">
                <a16:creationId xmlns:a16="http://schemas.microsoft.com/office/drawing/2014/main" id="{0C91AF30-C5BB-4601-BDEB-E60C93A1693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083808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20" name="Picture Placeholder 11">
            <a:extLst>
              <a:ext uri="{FF2B5EF4-FFF2-40B4-BE49-F238E27FC236}">
                <a16:creationId xmlns:a16="http://schemas.microsoft.com/office/drawing/2014/main" id="{5B625AA5-EA5B-4115-A461-DA2C7087D83E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137904" y="0"/>
            <a:ext cx="3054096" cy="3776472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  <p:sp>
        <p:nvSpPr>
          <p:cNvPr id="11" name="Content Placeholder 6">
            <a:extLst>
              <a:ext uri="{FF2B5EF4-FFF2-40B4-BE49-F238E27FC236}">
                <a16:creationId xmlns:a16="http://schemas.microsoft.com/office/drawing/2014/main" id="{1B1AE41C-3196-4E6F-A3A8-313A92677FF3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262411" y="4508500"/>
            <a:ext cx="6221412" cy="1563688"/>
          </a:xfrm>
        </p:spPr>
        <p:txBody>
          <a:bodyPr rtlCol="0">
            <a:noAutofit/>
          </a:bodyPr>
          <a:lstStyle>
            <a:lvl1pPr marL="228600" indent="-228600">
              <a:lnSpc>
                <a:spcPct val="100000"/>
              </a:lnSpc>
              <a:buFont typeface="Arial" panose="020B0604020202020204" pitchFamily="34" charset="0"/>
              <a:buChar char="•"/>
              <a:defRPr sz="2000"/>
            </a:lvl1pPr>
            <a:lvl2pPr>
              <a:buNone/>
              <a:defRPr sz="1900"/>
            </a:lvl2pPr>
            <a:lvl3pPr>
              <a:buNone/>
              <a:defRPr sz="1900"/>
            </a:lvl3pPr>
            <a:lvl4pPr>
              <a:buNone/>
              <a:defRPr sz="1900"/>
            </a:lvl4pPr>
            <a:lvl5pPr>
              <a:buNone/>
              <a:defRPr sz="1900"/>
            </a:lvl5pPr>
          </a:lstStyle>
          <a:p>
            <a:pPr lvl="0" rt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70260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Section brea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accent5"/>
          </a:solidFill>
        </p:spPr>
        <p:txBody>
          <a:bodyPr rtlCol="0"/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403DDF-462A-45CE-931B-010AB4F73C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E10702-2ACF-4768-9E91-8CB87B8959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FA722-391E-4FCF-8E15-0D7E2EC02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0517979-166D-4AAA-ABBC-0C3E5C2EC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90000">
                <a:schemeClr val="bg2">
                  <a:alpha val="60000"/>
                </a:schemeClr>
              </a:gs>
              <a:gs pos="28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E111559-B769-4E2A-A891-97B3C4AA6BAC}"/>
              </a:ext>
            </a:extLst>
          </p:cNvPr>
          <p:cNvSpPr/>
          <p:nvPr userDrawn="1"/>
        </p:nvSpPr>
        <p:spPr>
          <a:xfrm rot="10800000">
            <a:off x="0" y="-3"/>
            <a:ext cx="9000000" cy="6857998"/>
          </a:xfrm>
          <a:prstGeom prst="rect">
            <a:avLst/>
          </a:prstGeom>
          <a:gradFill flip="none" rotWithShape="1">
            <a:gsLst>
              <a:gs pos="50000">
                <a:schemeClr val="bg2">
                  <a:alpha val="60000"/>
                </a:schemeClr>
              </a:gs>
              <a:gs pos="0">
                <a:schemeClr val="bg2">
                  <a:alpha val="0"/>
                </a:schemeClr>
              </a:gs>
            </a:gsLst>
            <a:lin ang="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n-GB"/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 anchor="b" anchorCtr="0">
            <a:noAutofit/>
          </a:bodyPr>
          <a:lstStyle>
            <a:lvl1pPr>
              <a:defRPr sz="6400"/>
            </a:lvl1pPr>
          </a:lstStyle>
          <a:p>
            <a:pPr rt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16724"/>
            <a:ext cx="5437187" cy="2265216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</a:lstStyle>
          <a:p>
            <a:pPr rtl="0"/>
            <a:r>
              <a:rPr lang="en-US">
                <a:solidFill>
                  <a:schemeClr val="tx1">
                    <a:alpha val="60000"/>
                  </a:schemeClr>
                </a:solidFill>
              </a:rPr>
              <a:t>Click to edit Master subtitle style</a:t>
            </a:r>
            <a:endParaRPr lang="en-GB" dirty="0">
              <a:solidFill>
                <a:schemeClr val="tx1">
                  <a:alpha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34295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Section break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F75B2FBE-0C5C-48AA-8D7F-9D5B7373CC9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rtlCol="0"/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93411FC5-0B5A-4566-9984-827485AF92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557281"/>
            <a:ext cx="6640285" cy="3300719"/>
          </a:xfrm>
          <a:gradFill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60000"/>
                </a:schemeClr>
              </a:gs>
            </a:gsLst>
            <a:lin ang="10800000" scaled="1"/>
          </a:gradFill>
        </p:spPr>
        <p:txBody>
          <a:bodyPr rtlCol="0">
            <a:noAutofit/>
          </a:bodyPr>
          <a:lstStyle>
            <a:lvl1pPr marL="548640" indent="0">
              <a:lnSpc>
                <a:spcPct val="200000"/>
              </a:lnSpc>
              <a:buNone/>
              <a:defRPr/>
            </a:lvl1pPr>
          </a:lstStyle>
          <a:p>
            <a:pPr rtl="0"/>
            <a:r>
              <a:rPr lang="en-US">
                <a:solidFill>
                  <a:schemeClr val="tx1">
                    <a:alpha val="60000"/>
                  </a:schemeClr>
                </a:solidFill>
              </a:rPr>
              <a:t>Click to edit Master subtitle style</a:t>
            </a:r>
            <a:endParaRPr lang="en-GB" dirty="0">
              <a:solidFill>
                <a:schemeClr val="tx1">
                  <a:alpha val="60000"/>
                </a:schemeClr>
              </a:solidFill>
            </a:endParaRP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754E1219-253E-4FEF-A576-83857F44B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0"/>
            <a:ext cx="6640285" cy="3535509"/>
          </a:xfrm>
          <a:gradFill flip="none" rotWithShape="1">
            <a:gsLst>
              <a:gs pos="0">
                <a:schemeClr val="bg2">
                  <a:alpha val="0"/>
                </a:schemeClr>
              </a:gs>
              <a:gs pos="50000">
                <a:schemeClr val="bg2">
                  <a:alpha val="70000"/>
                </a:schemeClr>
              </a:gs>
            </a:gsLst>
            <a:lin ang="10800000" scaled="1"/>
            <a:tileRect/>
          </a:gradFill>
        </p:spPr>
        <p:txBody>
          <a:bodyPr rtlCol="0" anchor="b" anchorCtr="0">
            <a:noAutofit/>
          </a:bodyPr>
          <a:lstStyle>
            <a:lvl1pPr marL="548640">
              <a:spcAft>
                <a:spcPts val="1200"/>
              </a:spcAft>
              <a:defRPr sz="6400"/>
            </a:lvl1pPr>
          </a:lstStyle>
          <a:p>
            <a:pPr rtl="0"/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3045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Chart Table Time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3BDBC526-6DCD-4FF6-8395-D8C22E46E527}"/>
              </a:ext>
            </a:extLst>
          </p:cNvPr>
          <p:cNvGrpSpPr/>
          <p:nvPr/>
        </p:nvGrpSpPr>
        <p:grpSpPr>
          <a:xfrm>
            <a:off x="613998" y="5334748"/>
            <a:ext cx="678135" cy="990000"/>
            <a:chOff x="10490969" y="1448827"/>
            <a:chExt cx="678135" cy="990000"/>
          </a:xfrm>
        </p:grpSpPr>
        <p:sp>
          <p:nvSpPr>
            <p:cNvPr id="13" name="Freeform: Shape 12">
              <a:extLst>
                <a:ext uri="{FF2B5EF4-FFF2-40B4-BE49-F238E27FC236}">
                  <a16:creationId xmlns:a16="http://schemas.microsoft.com/office/drawing/2014/main" id="{02ECB475-568C-47AC-B16D-2E202DEB2DE0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68976" y="1743588"/>
              <a:ext cx="926985" cy="463493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127000" dist="50800" dir="13500000">
                <a:schemeClr val="accent1">
                  <a:lumMod val="40000"/>
                  <a:lumOff val="60000"/>
                  <a:alpha val="2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80D8764-525A-441E-B58F-068E82F09714}"/>
                </a:ext>
              </a:extLst>
            </p:cNvPr>
            <p:cNvSpPr/>
            <p:nvPr/>
          </p:nvSpPr>
          <p:spPr>
            <a:xfrm rot="8100000" flipH="1" flipV="1">
              <a:off x="11115555" y="1939340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11196109-6F2B-4738-B2FC-2CCC753AABD4}"/>
                </a:ext>
              </a:extLst>
            </p:cNvPr>
            <p:cNvSpPr/>
            <p:nvPr/>
          </p:nvSpPr>
          <p:spPr>
            <a:xfrm rot="8100000" flipH="1" flipV="1">
              <a:off x="10625042" y="1448827"/>
              <a:ext cx="53549" cy="233295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F7E468C2-69B8-470B-85E3-801A3CB1D7E2}"/>
                </a:ext>
              </a:extLst>
            </p:cNvPr>
            <p:cNvSpPr>
              <a:spLocks noChangeAspect="1"/>
            </p:cNvSpPr>
            <p:nvPr/>
          </p:nvSpPr>
          <p:spPr>
            <a:xfrm rot="2700000" flipH="1" flipV="1">
              <a:off x="10292519" y="1686748"/>
              <a:ext cx="926985" cy="530086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20000"/>
              </a:schemeClr>
            </a:solidFill>
            <a:ln>
              <a:noFill/>
            </a:ln>
            <a:effectLst>
              <a:softEdge rad="1016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n-GB" dirty="0">
                <a:solidFill>
                  <a:schemeClr val="tx1"/>
                </a:solidFill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1A4B040-51E3-4DA0-B21D-EEE173E75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1600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GB" dirty="0"/>
            </a:lvl1pPr>
          </a:lstStyle>
          <a:p>
            <a:pPr lvl="0" rt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A2CD90-429B-4A55-B6C8-DD6CE69941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0863" y="2113199"/>
            <a:ext cx="11090274" cy="3979625"/>
          </a:xfrm>
        </p:spPr>
        <p:txBody>
          <a:bodyPr rtlCol="0">
            <a:noAutofit/>
          </a:bodyPr>
          <a:lstStyle/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4EE704-5DCA-484E-85E0-0E3A7B1C5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A69B66-1C18-44A2-93F7-97DED26F24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44B5A0-66FA-433A-8DC5-C097C63B4D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60711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7062BF5C-3876-4161-B4FF-14CA94D32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4" y="549275"/>
            <a:ext cx="3566160" cy="3384550"/>
          </a:xfrm>
        </p:spPr>
        <p:txBody>
          <a:bodyPr wrap="square" rtlCol="0" anchor="b" anchorCtr="0">
            <a:noAutofit/>
          </a:bodyPr>
          <a:lstStyle>
            <a:lvl1pPr>
              <a:defRPr sz="4000"/>
            </a:lvl1pPr>
          </a:lstStyle>
          <a:p>
            <a:pPr rtl="0"/>
            <a:r>
              <a:rPr lang="en-US"/>
              <a:t>Click to edit Master title style</a:t>
            </a:r>
            <a:endParaRPr lang="en-GB" dirty="0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B17C5C60-EC4D-410B-9997-0B73289605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0822156" y="4143453"/>
            <a:ext cx="734257" cy="760506"/>
            <a:chOff x="5243759" y="1363788"/>
            <a:chExt cx="734257" cy="760506"/>
          </a:xfrm>
        </p:grpSpPr>
        <p:sp>
          <p:nvSpPr>
            <p:cNvPr id="9" name="Freeform 5">
              <a:extLst>
                <a:ext uri="{FF2B5EF4-FFF2-40B4-BE49-F238E27FC236}">
                  <a16:creationId xmlns:a16="http://schemas.microsoft.com/office/drawing/2014/main" id="{0573155C-3428-4F4F-AE66-A519D777EAAE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356930" y="1363788"/>
              <a:ext cx="621086" cy="364601"/>
            </a:xfrm>
            <a:custGeom>
              <a:avLst/>
              <a:gdLst>
                <a:gd name="T0" fmla="*/ 266 w 540"/>
                <a:gd name="T1" fmla="*/ 0 h 317"/>
                <a:gd name="T2" fmla="*/ 0 w 540"/>
                <a:gd name="T3" fmla="*/ 158 h 317"/>
                <a:gd name="T4" fmla="*/ 266 w 540"/>
                <a:gd name="T5" fmla="*/ 317 h 317"/>
                <a:gd name="T6" fmla="*/ 540 w 540"/>
                <a:gd name="T7" fmla="*/ 158 h 317"/>
                <a:gd name="T8" fmla="*/ 266 w 540"/>
                <a:gd name="T9" fmla="*/ 0 h 3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0" h="317">
                  <a:moveTo>
                    <a:pt x="266" y="0"/>
                  </a:moveTo>
                  <a:lnTo>
                    <a:pt x="0" y="158"/>
                  </a:lnTo>
                  <a:lnTo>
                    <a:pt x="266" y="317"/>
                  </a:lnTo>
                  <a:lnTo>
                    <a:pt x="540" y="158"/>
                  </a:lnTo>
                  <a:lnTo>
                    <a:pt x="266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10" name="Freeform 6">
              <a:extLst>
                <a:ext uri="{FF2B5EF4-FFF2-40B4-BE49-F238E27FC236}">
                  <a16:creationId xmlns:a16="http://schemas.microsoft.com/office/drawing/2014/main" id="{1853496C-159E-4D47-94B5-0835FB6511BA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243759" y="1430747"/>
              <a:ext cx="305942" cy="538275"/>
            </a:xfrm>
            <a:custGeom>
              <a:avLst/>
              <a:gdLst>
                <a:gd name="T0" fmla="*/ 266 w 266"/>
                <a:gd name="T1" fmla="*/ 468 h 468"/>
                <a:gd name="T2" fmla="*/ 0 w 266"/>
                <a:gd name="T3" fmla="*/ 310 h 468"/>
                <a:gd name="T4" fmla="*/ 0 w 266"/>
                <a:gd name="T5" fmla="*/ 310 h 468"/>
                <a:gd name="T6" fmla="*/ 0 w 266"/>
                <a:gd name="T7" fmla="*/ 0 h 468"/>
                <a:gd name="T8" fmla="*/ 0 w 266"/>
                <a:gd name="T9" fmla="*/ 0 h 468"/>
                <a:gd name="T10" fmla="*/ 266 w 266"/>
                <a:gd name="T11" fmla="*/ 159 h 468"/>
                <a:gd name="T12" fmla="*/ 266 w 266"/>
                <a:gd name="T13" fmla="*/ 468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6" h="468">
                  <a:moveTo>
                    <a:pt x="266" y="468"/>
                  </a:moveTo>
                  <a:lnTo>
                    <a:pt x="0" y="310"/>
                  </a:lnTo>
                  <a:lnTo>
                    <a:pt x="0" y="310"/>
                  </a:lnTo>
                  <a:lnTo>
                    <a:pt x="0" y="0"/>
                  </a:lnTo>
                  <a:lnTo>
                    <a:pt x="0" y="0"/>
                  </a:lnTo>
                  <a:lnTo>
                    <a:pt x="266" y="159"/>
                  </a:lnTo>
                  <a:lnTo>
                    <a:pt x="266" y="468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9800000" scaled="0"/>
              <a:tileRect/>
            </a:gradFill>
            <a:ln>
              <a:noFill/>
            </a:ln>
            <a:effectLst>
              <a:innerShdw blurRad="254000">
                <a:schemeClr val="bg2">
                  <a:lumMod val="90000"/>
                  <a:lumOff val="1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11" name="Freeform 8">
              <a:extLst>
                <a:ext uri="{FF2B5EF4-FFF2-40B4-BE49-F238E27FC236}">
                  <a16:creationId xmlns:a16="http://schemas.microsoft.com/office/drawing/2014/main" id="{CE93E330-715B-44E8-84D9-CE166D428DAB}"/>
                </a:ext>
              </a:extLst>
            </p:cNvPr>
            <p:cNvSpPr>
              <a:spLocks/>
            </p:cNvSpPr>
            <p:nvPr/>
          </p:nvSpPr>
          <p:spPr bwMode="auto">
            <a:xfrm rot="1800000">
              <a:off x="5508097" y="1586019"/>
              <a:ext cx="315144" cy="538275"/>
            </a:xfrm>
            <a:custGeom>
              <a:avLst/>
              <a:gdLst>
                <a:gd name="T0" fmla="*/ 274 w 274"/>
                <a:gd name="T1" fmla="*/ 0 h 468"/>
                <a:gd name="T2" fmla="*/ 274 w 274"/>
                <a:gd name="T3" fmla="*/ 310 h 468"/>
                <a:gd name="T4" fmla="*/ 274 w 274"/>
                <a:gd name="T5" fmla="*/ 310 h 468"/>
                <a:gd name="T6" fmla="*/ 0 w 274"/>
                <a:gd name="T7" fmla="*/ 468 h 468"/>
                <a:gd name="T8" fmla="*/ 0 w 274"/>
                <a:gd name="T9" fmla="*/ 159 h 468"/>
                <a:gd name="T10" fmla="*/ 274 w 274"/>
                <a:gd name="T11" fmla="*/ 0 h 468"/>
                <a:gd name="T12" fmla="*/ 274 w 274"/>
                <a:gd name="T13" fmla="*/ 0 h 4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74" h="468">
                  <a:moveTo>
                    <a:pt x="274" y="0"/>
                  </a:moveTo>
                  <a:lnTo>
                    <a:pt x="274" y="310"/>
                  </a:lnTo>
                  <a:lnTo>
                    <a:pt x="274" y="310"/>
                  </a:lnTo>
                  <a:lnTo>
                    <a:pt x="0" y="468"/>
                  </a:lnTo>
                  <a:lnTo>
                    <a:pt x="0" y="159"/>
                  </a:lnTo>
                  <a:lnTo>
                    <a:pt x="274" y="0"/>
                  </a:lnTo>
                  <a:lnTo>
                    <a:pt x="274" y="0"/>
                  </a:lnTo>
                  <a:close/>
                </a:path>
              </a:pathLst>
            </a:custGeom>
            <a:gradFill flip="none" rotWithShape="1">
              <a:gsLst>
                <a:gs pos="20000">
                  <a:schemeClr val="bg2">
                    <a:lumMod val="90000"/>
                    <a:lumOff val="10000"/>
                    <a:alpha val="20000"/>
                  </a:schemeClr>
                </a:gs>
                <a:gs pos="100000">
                  <a:schemeClr val="accent1">
                    <a:lumMod val="60000"/>
                    <a:lumOff val="40000"/>
                    <a:alpha val="20000"/>
                  </a:schemeClr>
                </a:gs>
              </a:gsLst>
              <a:lin ang="18000000" scaled="0"/>
              <a:tileRect/>
            </a:gradFill>
            <a:ln>
              <a:noFill/>
            </a:ln>
            <a:effectLst>
              <a:innerShdw blurRad="254000">
                <a:schemeClr val="accent1">
                  <a:lumMod val="60000"/>
                  <a:lumOff val="40000"/>
                  <a:alpha val="6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</p:grpSp>
      <p:sp>
        <p:nvSpPr>
          <p:cNvPr id="12" name="Oval 11">
            <a:extLst>
              <a:ext uri="{FF2B5EF4-FFF2-40B4-BE49-F238E27FC236}">
                <a16:creationId xmlns:a16="http://schemas.microsoft.com/office/drawing/2014/main" id="{80A2FA6F-99B7-4984-A80C-570644889F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5668780" y="50590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sp>
        <p:nvSpPr>
          <p:cNvPr id="17" name="Content Placeholder 16">
            <a:extLst>
              <a:ext uri="{FF2B5EF4-FFF2-40B4-BE49-F238E27FC236}">
                <a16:creationId xmlns:a16="http://schemas.microsoft.com/office/drawing/2014/main" id="{439C8C03-81B3-4DE8-B96A-78258E4467CC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50863" y="4097338"/>
            <a:ext cx="3565524" cy="2351087"/>
          </a:xfrm>
        </p:spPr>
        <p:txBody>
          <a:bodyPr rtlCol="0">
            <a:noAutofit/>
          </a:bodyPr>
          <a:lstStyle>
            <a:lvl1pPr>
              <a:buNone/>
              <a:defRPr sz="24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C1FBB56D-C8B1-4ED9-A5DB-72BA636DADF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535809" y="656633"/>
            <a:ext cx="5132388" cy="5132388"/>
          </a:xfrm>
          <a:custGeom>
            <a:avLst/>
            <a:gdLst>
              <a:gd name="connsiteX0" fmla="*/ 2566194 w 5132388"/>
              <a:gd name="connsiteY0" fmla="*/ 0 h 5132388"/>
              <a:gd name="connsiteX1" fmla="*/ 5132388 w 5132388"/>
              <a:gd name="connsiteY1" fmla="*/ 2566194 h 5132388"/>
              <a:gd name="connsiteX2" fmla="*/ 2566194 w 5132388"/>
              <a:gd name="connsiteY2" fmla="*/ 5132388 h 5132388"/>
              <a:gd name="connsiteX3" fmla="*/ 0 w 5132388"/>
              <a:gd name="connsiteY3" fmla="*/ 2566194 h 5132388"/>
              <a:gd name="connsiteX4" fmla="*/ 2566194 w 5132388"/>
              <a:gd name="connsiteY4" fmla="*/ 0 h 51323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132388" h="5132388">
                <a:moveTo>
                  <a:pt x="2566194" y="0"/>
                </a:moveTo>
                <a:cubicBezTo>
                  <a:pt x="3983464" y="0"/>
                  <a:pt x="5132388" y="1148924"/>
                  <a:pt x="5132388" y="2566194"/>
                </a:cubicBezTo>
                <a:cubicBezTo>
                  <a:pt x="5132388" y="3983464"/>
                  <a:pt x="3983464" y="5132388"/>
                  <a:pt x="2566194" y="5132388"/>
                </a:cubicBezTo>
                <a:cubicBezTo>
                  <a:pt x="1148924" y="5132388"/>
                  <a:pt x="0" y="3983464"/>
                  <a:pt x="0" y="2566194"/>
                </a:cubicBezTo>
                <a:cubicBezTo>
                  <a:pt x="0" y="1148924"/>
                  <a:pt x="1148924" y="0"/>
                  <a:pt x="2566194" y="0"/>
                </a:cubicBezTo>
                <a:close/>
              </a:path>
            </a:pathLst>
          </a:custGeom>
          <a:solidFill>
            <a:schemeClr val="accent5"/>
          </a:solidFill>
        </p:spPr>
        <p:txBody>
          <a:bodyPr wrap="square"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81B449-7B97-41DC-B23F-65EDCBD31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6B46D5-337B-4906-8412-4EEA3884F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36F230-C9A7-407A-B923-873839C8D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3087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E38C6F9E-A74F-4F54-9409-B6B93DF8CE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5773729"/>
            <a:ext cx="12192000" cy="1084271"/>
          </a:xfrm>
          <a:prstGeom prst="rect">
            <a:avLst/>
          </a:prstGeom>
          <a:gradFill flip="none" rotWithShape="1">
            <a:gsLst>
              <a:gs pos="100000">
                <a:schemeClr val="bg2">
                  <a:alpha val="60000"/>
                </a:schemeClr>
              </a:gs>
              <a:gs pos="40000">
                <a:schemeClr val="bg2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GB"/>
          </a:p>
        </p:txBody>
      </p:sp>
      <p:sp>
        <p:nvSpPr>
          <p:cNvPr id="34" name="Oval 33">
            <a:extLst>
              <a:ext uri="{FF2B5EF4-FFF2-40B4-BE49-F238E27FC236}">
                <a16:creationId xmlns:a16="http://schemas.microsoft.com/office/drawing/2014/main" id="{6F0F71C5-78A4-4793-9BD4-3DF0EE3E3E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ChangeAspect="1"/>
          </p:cNvSpPr>
          <p:nvPr userDrawn="1"/>
        </p:nvSpPr>
        <p:spPr>
          <a:xfrm>
            <a:off x="10288775" y="762609"/>
            <a:ext cx="1080000" cy="108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>
                  <a:lumMod val="10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254000" dist="127000" dir="2700000">
              <a:schemeClr val="accent1">
                <a:lumMod val="60000"/>
                <a:lumOff val="40000"/>
                <a:alpha val="4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sp>
        <p:nvSpPr>
          <p:cNvPr id="40" name="Title 5">
            <a:extLst>
              <a:ext uri="{FF2B5EF4-FFF2-40B4-BE49-F238E27FC236}">
                <a16:creationId xmlns:a16="http://schemas.microsoft.com/office/drawing/2014/main" id="{36F60F77-4CC9-4F86-B70A-85012C6588A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8640" y="548640"/>
            <a:ext cx="8281987" cy="1253041"/>
          </a:xfrm>
        </p:spPr>
        <p:txBody>
          <a:bodyPr rtlCol="0">
            <a:noAutofit/>
          </a:bodyPr>
          <a:lstStyle/>
          <a:p>
            <a:pPr rtl="0"/>
            <a:r>
              <a:rPr lang="en-GB"/>
              <a:t>Team</a:t>
            </a: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id="{E6093F87-C1F6-4FAB-B891-6F7D7FC20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 userDrawn="1"/>
        </p:nvGrpSpPr>
        <p:grpSpPr>
          <a:xfrm>
            <a:off x="1800565" y="4518946"/>
            <a:ext cx="1980001" cy="1363916"/>
            <a:chOff x="4879602" y="3781429"/>
            <a:chExt cx="1980001" cy="1363916"/>
          </a:xfrm>
        </p:grpSpPr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E1A4FD5C-1E5B-46D1-BA9D-99928D19AF04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5005634" y="4191206"/>
              <a:ext cx="1853969" cy="926985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/>
            </a:solidFill>
            <a:ln>
              <a:noFill/>
            </a:ln>
            <a:effectLst>
              <a:innerShdw blurRad="254000" dist="50800" dir="16200000">
                <a:schemeClr val="accent1">
                  <a:lumMod val="40000"/>
                  <a:lumOff val="60000"/>
                  <a:alpha val="4000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53" name="Freeform: Shape 52">
              <a:extLst>
                <a:ext uri="{FF2B5EF4-FFF2-40B4-BE49-F238E27FC236}">
                  <a16:creationId xmlns:a16="http://schemas.microsoft.com/office/drawing/2014/main" id="{B7DF0ED5-A971-408F-A055-C7E5D7A623CD}"/>
                </a:ext>
              </a:extLst>
            </p:cNvPr>
            <p:cNvSpPr>
              <a:spLocks noChangeAspect="1"/>
            </p:cNvSpPr>
            <p:nvPr/>
          </p:nvSpPr>
          <p:spPr>
            <a:xfrm rot="18900000" flipV="1">
              <a:off x="4957101" y="4052255"/>
              <a:ext cx="1853969" cy="1093090"/>
            </a:xfrm>
            <a:custGeom>
              <a:avLst/>
              <a:gdLst>
                <a:gd name="connsiteX0" fmla="*/ 1329373 w 2658746"/>
                <a:gd name="connsiteY0" fmla="*/ 0 h 1329373"/>
                <a:gd name="connsiteX1" fmla="*/ 2658746 w 2658746"/>
                <a:gd name="connsiteY1" fmla="*/ 1329373 h 1329373"/>
                <a:gd name="connsiteX2" fmla="*/ 1994059 w 2658746"/>
                <a:gd name="connsiteY2" fmla="*/ 1329373 h 1329373"/>
                <a:gd name="connsiteX3" fmla="*/ 1329373 w 2658746"/>
                <a:gd name="connsiteY3" fmla="*/ 664687 h 1329373"/>
                <a:gd name="connsiteX4" fmla="*/ 664687 w 2658746"/>
                <a:gd name="connsiteY4" fmla="*/ 1329373 h 1329373"/>
                <a:gd name="connsiteX5" fmla="*/ 0 w 2658746"/>
                <a:gd name="connsiteY5" fmla="*/ 1329373 h 1329373"/>
                <a:gd name="connsiteX6" fmla="*/ 1329373 w 2658746"/>
                <a:gd name="connsiteY6" fmla="*/ 0 h 13293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2658746" h="1329373">
                  <a:moveTo>
                    <a:pt x="1329373" y="0"/>
                  </a:moveTo>
                  <a:cubicBezTo>
                    <a:pt x="2063565" y="0"/>
                    <a:pt x="2658746" y="595181"/>
                    <a:pt x="2658746" y="1329373"/>
                  </a:cubicBezTo>
                  <a:lnTo>
                    <a:pt x="1994059" y="1329373"/>
                  </a:lnTo>
                  <a:cubicBezTo>
                    <a:pt x="1994059" y="962277"/>
                    <a:pt x="1696469" y="664687"/>
                    <a:pt x="1329373" y="664687"/>
                  </a:cubicBezTo>
                  <a:cubicBezTo>
                    <a:pt x="962277" y="664687"/>
                    <a:pt x="664687" y="962277"/>
                    <a:pt x="664687" y="1329373"/>
                  </a:cubicBezTo>
                  <a:lnTo>
                    <a:pt x="0" y="1329373"/>
                  </a:lnTo>
                  <a:cubicBezTo>
                    <a:pt x="0" y="595181"/>
                    <a:pt x="595181" y="0"/>
                    <a:pt x="1329373" y="0"/>
                  </a:cubicBezTo>
                  <a:close/>
                </a:path>
              </a:pathLst>
            </a:custGeom>
            <a:solidFill>
              <a:schemeClr val="bg2">
                <a:lumMod val="50000"/>
                <a:lumOff val="50000"/>
                <a:alpha val="40000"/>
              </a:schemeClr>
            </a:solidFill>
            <a:ln>
              <a:noFill/>
            </a:ln>
            <a:effectLst>
              <a:softEdge rad="1905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Autofit/>
            </a:bodyPr>
            <a:lstStyle/>
            <a:p>
              <a:pPr algn="ctr" rtl="0"/>
              <a:endParaRPr lang="en-GB">
                <a:solidFill>
                  <a:schemeClr val="tx1"/>
                </a:solidFill>
              </a:endParaRPr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id="{AA81F353-4C5B-4A37-9846-2C1E2D0FC25F}"/>
                </a:ext>
              </a:extLst>
            </p:cNvPr>
            <p:cNvSpPr/>
            <p:nvPr/>
          </p:nvSpPr>
          <p:spPr>
            <a:xfrm rot="13500000" flipV="1">
              <a:off x="6040374" y="3601683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id="{42B74EA3-11CE-4D3F-99AD-162563447653}"/>
                </a:ext>
              </a:extLst>
            </p:cNvPr>
            <p:cNvSpPr/>
            <p:nvPr/>
          </p:nvSpPr>
          <p:spPr>
            <a:xfrm rot="13500000" flipV="1">
              <a:off x="5059348" y="4582709"/>
              <a:ext cx="107098" cy="466589"/>
            </a:xfrm>
            <a:prstGeom prst="ellipse">
              <a:avLst/>
            </a:prstGeom>
            <a:solidFill>
              <a:schemeClr val="bg2">
                <a:lumMod val="90000"/>
                <a:lumOff val="10000"/>
              </a:schemeClr>
            </a:solidFill>
            <a:ln>
              <a:noFill/>
            </a:ln>
            <a:effectLst>
              <a:innerShdw blurRad="63500" dist="2540000">
                <a:schemeClr val="accent1">
                  <a:lumMod val="60000"/>
                  <a:lumOff val="40000"/>
                  <a:alpha val="0"/>
                </a:schemeClr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 rtl="0"/>
              <a:endParaRPr lang="en-GB"/>
            </a:p>
          </p:txBody>
        </p:sp>
      </p:grpSp>
      <p:sp>
        <p:nvSpPr>
          <p:cNvPr id="56" name="Picture Placeholder 55">
            <a:extLst>
              <a:ext uri="{FF2B5EF4-FFF2-40B4-BE49-F238E27FC236}">
                <a16:creationId xmlns:a16="http://schemas.microsoft.com/office/drawing/2014/main" id="{8F41896B-6DDA-4F82-9F74-3EBF93A3CD5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78992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57" name="Picture Placeholder 55">
            <a:extLst>
              <a:ext uri="{FF2B5EF4-FFF2-40B4-BE49-F238E27FC236}">
                <a16:creationId xmlns:a16="http://schemas.microsoft.com/office/drawing/2014/main" id="{EF85499B-C29A-4C8B-922C-7CE4771E352C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838384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58" name="Picture Placeholder 55">
            <a:extLst>
              <a:ext uri="{FF2B5EF4-FFF2-40B4-BE49-F238E27FC236}">
                <a16:creationId xmlns:a16="http://schemas.microsoft.com/office/drawing/2014/main" id="{F82A1DB8-0AE7-4E17-B07B-FCF45B85EE17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661976" y="1993392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59" name="Picture Placeholder 55">
            <a:extLst>
              <a:ext uri="{FF2B5EF4-FFF2-40B4-BE49-F238E27FC236}">
                <a16:creationId xmlns:a16="http://schemas.microsoft.com/office/drawing/2014/main" id="{A83EEB6C-83B7-471D-B5A4-4071534048D2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9485568" y="1990724"/>
            <a:ext cx="1691640" cy="1435608"/>
          </a:xfrm>
          <a:solidFill>
            <a:schemeClr val="accent5"/>
          </a:solidFill>
        </p:spPr>
        <p:txBody>
          <a:bodyPr rtlCol="0">
            <a:noAutofit/>
          </a:bodyPr>
          <a:lstStyle/>
          <a:p>
            <a:pPr rtl="0"/>
            <a:r>
              <a:rPr lang="en-US"/>
              <a:t>Click icon to add picture</a:t>
            </a:r>
            <a:endParaRPr lang="en-GB"/>
          </a:p>
        </p:txBody>
      </p:sp>
      <p:sp>
        <p:nvSpPr>
          <p:cNvPr id="63" name="Text Placeholder 62">
            <a:extLst>
              <a:ext uri="{FF2B5EF4-FFF2-40B4-BE49-F238E27FC236}">
                <a16:creationId xmlns:a16="http://schemas.microsoft.com/office/drawing/2014/main" id="{17A96A8C-F792-485A-9BB9-4DEDCA0CE6B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079500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n-GB"/>
              <a:t>Name</a:t>
            </a:r>
          </a:p>
        </p:txBody>
      </p:sp>
      <p:sp>
        <p:nvSpPr>
          <p:cNvPr id="61" name="Text Placeholder 60">
            <a:extLst>
              <a:ext uri="{FF2B5EF4-FFF2-40B4-BE49-F238E27FC236}">
                <a16:creationId xmlns:a16="http://schemas.microsoft.com/office/drawing/2014/main" id="{6C65AE07-519E-4E3B-8521-621C8343914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78733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n-GB"/>
              <a:t>Title</a:t>
            </a:r>
          </a:p>
        </p:txBody>
      </p:sp>
      <p:sp>
        <p:nvSpPr>
          <p:cNvPr id="65" name="Text Placeholder 62">
            <a:extLst>
              <a:ext uri="{FF2B5EF4-FFF2-40B4-BE49-F238E27FC236}">
                <a16:creationId xmlns:a16="http://schemas.microsoft.com/office/drawing/2014/main" id="{FB878318-C287-428B-8105-429BC4B03F55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839151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n-GB"/>
              <a:t>Name</a:t>
            </a:r>
          </a:p>
        </p:txBody>
      </p:sp>
      <p:sp>
        <p:nvSpPr>
          <p:cNvPr id="64" name="Text Placeholder 60">
            <a:extLst>
              <a:ext uri="{FF2B5EF4-FFF2-40B4-BE49-F238E27FC236}">
                <a16:creationId xmlns:a16="http://schemas.microsoft.com/office/drawing/2014/main" id="{1465E516-2CEF-4F9E-9375-7D41DCFCBB4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3838384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n-GB"/>
              <a:t>Title</a:t>
            </a:r>
          </a:p>
        </p:txBody>
      </p:sp>
      <p:sp>
        <p:nvSpPr>
          <p:cNvPr id="67" name="Text Placeholder 62">
            <a:extLst>
              <a:ext uri="{FF2B5EF4-FFF2-40B4-BE49-F238E27FC236}">
                <a16:creationId xmlns:a16="http://schemas.microsoft.com/office/drawing/2014/main" id="{FE012CE3-36AA-4016-A88E-27BCFFEFD69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6662743" y="3781425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n-GB"/>
              <a:t>Name</a:t>
            </a:r>
          </a:p>
        </p:txBody>
      </p:sp>
      <p:sp>
        <p:nvSpPr>
          <p:cNvPr id="66" name="Text Placeholder 60">
            <a:extLst>
              <a:ext uri="{FF2B5EF4-FFF2-40B4-BE49-F238E27FC236}">
                <a16:creationId xmlns:a16="http://schemas.microsoft.com/office/drawing/2014/main" id="{8D5671AF-0137-4226-8A84-2784817E519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661976" y="4232949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n-GB"/>
              <a:t>Title</a:t>
            </a:r>
          </a:p>
        </p:txBody>
      </p:sp>
      <p:sp>
        <p:nvSpPr>
          <p:cNvPr id="69" name="Text Placeholder 62">
            <a:extLst>
              <a:ext uri="{FF2B5EF4-FFF2-40B4-BE49-F238E27FC236}">
                <a16:creationId xmlns:a16="http://schemas.microsoft.com/office/drawing/2014/main" id="{DA1587F0-23BF-4FB8-B06C-2B0AA928E931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433112" y="3787288"/>
            <a:ext cx="1711325" cy="365760"/>
          </a:xfrm>
        </p:spPr>
        <p:txBody>
          <a:bodyPr rtlCol="0">
            <a:noAutofit/>
          </a:bodyPr>
          <a:lstStyle>
            <a:lvl1pPr>
              <a:buNone/>
              <a:defRPr sz="2000" b="1"/>
            </a:lvl1pPr>
          </a:lstStyle>
          <a:p>
            <a:pPr lvl="0" rtl="0"/>
            <a:r>
              <a:rPr lang="en-GB"/>
              <a:t>Name</a:t>
            </a:r>
          </a:p>
        </p:txBody>
      </p:sp>
      <p:sp>
        <p:nvSpPr>
          <p:cNvPr id="68" name="Text Placeholder 60">
            <a:extLst>
              <a:ext uri="{FF2B5EF4-FFF2-40B4-BE49-F238E27FC236}">
                <a16:creationId xmlns:a16="http://schemas.microsoft.com/office/drawing/2014/main" id="{565C0B22-B5E7-44BB-A17C-7FB5BB5D82BB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432345" y="4238812"/>
            <a:ext cx="1711572" cy="638175"/>
          </a:xfrm>
        </p:spPr>
        <p:txBody>
          <a:bodyPr rtlCol="0">
            <a:noAutofit/>
          </a:bodyPr>
          <a:lstStyle>
            <a:lvl1pPr>
              <a:buNone/>
              <a:defRPr sz="1800"/>
            </a:lvl1pPr>
          </a:lstStyle>
          <a:p>
            <a:pPr lvl="0" rtl="0"/>
            <a:r>
              <a:rPr lang="en-GB"/>
              <a:t>Title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661572-1A59-4E3B-BA65-3329E9468C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EF84F1-99FE-4F0B-9E76-F581C2C1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B2D769-16B1-43C4-BF14-3175533511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5776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0_Content 2 column (comparison slid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11">
            <a:extLst>
              <a:ext uri="{FF2B5EF4-FFF2-40B4-BE49-F238E27FC236}">
                <a16:creationId xmlns:a16="http://schemas.microsoft.com/office/drawing/2014/main" id="{FD65A50E-2F73-4426-8586-9731AFA2D2E0}"/>
              </a:ext>
            </a:extLst>
          </p:cNvPr>
          <p:cNvSpPr>
            <a:spLocks noChangeAspect="1"/>
          </p:cNvSpPr>
          <p:nvPr/>
        </p:nvSpPr>
        <p:spPr>
          <a:xfrm>
            <a:off x="11091612" y="5893466"/>
            <a:ext cx="360000" cy="360000"/>
          </a:xfrm>
          <a:prstGeom prst="ellipse">
            <a:avLst/>
          </a:prstGeom>
          <a:gradFill flip="none" rotWithShape="1">
            <a:gsLst>
              <a:gs pos="100000">
                <a:schemeClr val="bg2">
                  <a:lumMod val="50000"/>
                  <a:lumOff val="50000"/>
                </a:schemeClr>
              </a:gs>
              <a:gs pos="60000">
                <a:schemeClr val="bg2"/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  <a:effectLst>
            <a:innerShdw blurRad="127000" dist="63500" dir="2700000">
              <a:schemeClr val="accent1">
                <a:lumMod val="60000"/>
                <a:lumOff val="40000"/>
                <a:alpha val="20000"/>
              </a:schemeClr>
            </a:innerShd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B89C080-4102-49AE-BDA9-59A4A67E2486}"/>
              </a:ext>
            </a:extLst>
          </p:cNvPr>
          <p:cNvSpPr/>
          <p:nvPr/>
        </p:nvSpPr>
        <p:spPr>
          <a:xfrm>
            <a:off x="11451612" y="5827878"/>
            <a:ext cx="379049" cy="360000"/>
          </a:xfrm>
          <a:prstGeom prst="rect">
            <a:avLst/>
          </a:prstGeom>
          <a:solidFill>
            <a:schemeClr val="bg2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 rtl="0"/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DE62014-F04C-495A-964E-6B888D49CD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2" y="549275"/>
            <a:ext cx="11097551" cy="1332000"/>
          </a:xfrm>
        </p:spPr>
        <p:txBody>
          <a:bodyPr vert="horz" wrap="square" lIns="0" tIns="0" rIns="0" bIns="0" rtlCol="0" anchor="t" anchorCtr="0">
            <a:noAutofit/>
          </a:bodyPr>
          <a:lstStyle>
            <a:lvl1pPr>
              <a:defRPr lang="en-GB" sz="4800" dirty="0"/>
            </a:lvl1pPr>
          </a:lstStyle>
          <a:p>
            <a:pPr lvl="0" rt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DF027-E633-44EE-ACA0-C205930AA9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4" y="1731375"/>
            <a:ext cx="5437186" cy="535354"/>
          </a:xfrm>
        </p:spPr>
        <p:txBody>
          <a:bodyPr rtlCol="0" anchor="b">
            <a:noAutofit/>
          </a:bodyPr>
          <a:lstStyle>
            <a:lvl1pPr marL="0" indent="0">
              <a:buNone/>
              <a:defRPr sz="1400" b="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4F363-FEEF-4CD2-A18E-17AE8D485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0863" y="2427370"/>
            <a:ext cx="5429114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4E50F8C-4D64-40FD-AE8C-6A1F3C2A84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12024" y="1731375"/>
            <a:ext cx="5436392" cy="535354"/>
          </a:xfrm>
        </p:spPr>
        <p:txBody>
          <a:bodyPr vert="horz" wrap="square" lIns="0" tIns="0" rIns="0" bIns="0" rtlCol="0" anchor="b">
            <a:noAutofit/>
          </a:bodyPr>
          <a:lstStyle>
            <a:lvl1pPr>
              <a:buNone/>
              <a:defRPr lang="en-GB" sz="1400" b="0" cap="all" spc="200" baseline="0" dirty="0">
                <a:solidFill>
                  <a:schemeClr val="tx1"/>
                </a:solidFill>
              </a:defRPr>
            </a:lvl1pPr>
          </a:lstStyle>
          <a:p>
            <a:pPr marL="228600" lvl="0" indent="-228600" rt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7AC943E-DB2B-40E0-907F-8EA1404791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12023" y="2427370"/>
            <a:ext cx="5436391" cy="3515555"/>
          </a:xfrm>
        </p:spPr>
        <p:txBody>
          <a:bodyPr rtlCol="0">
            <a:noAutofit/>
          </a:bodyPr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CDCD5B-3F26-4AFA-8BD4-E5D8DD2AF4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Tuesday, February 2, 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D10D1EE-83A0-4FB5-9B25-8A73DE891A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>
            <a:noAutofit/>
          </a:bodyPr>
          <a:lstStyle/>
          <a:p>
            <a:pPr rtl="0"/>
            <a:r>
              <a:rPr lang="en-GB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3031C35-2E5B-491D-85ED-DB42A4FE16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>
            <a:noAutofit/>
          </a:bodyPr>
          <a:lstStyle/>
          <a:p>
            <a:pPr rtl="0"/>
            <a:fld id="{DBA1B0FB-D917-4C8C-928F-313BD683BF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039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8028302-E866-455D-8898-5362302754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0863" y="550800"/>
            <a:ext cx="11090275" cy="1333057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/>
          <a:p>
            <a:pPr lvl="0" rtl="0">
              <a:lnSpc>
                <a:spcPct val="100000"/>
              </a:lnSpc>
            </a:pPr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94E72B-F0CF-4BC4-B509-A1C4508BE4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50863" y="2113862"/>
            <a:ext cx="11091600" cy="3978963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 rtl="0"/>
            <a:r>
              <a:rPr lang="en-US"/>
              <a:t>Click to edit Master text styles</a:t>
            </a:r>
          </a:p>
          <a:p>
            <a:pPr lvl="1" rtl="0"/>
            <a:r>
              <a:rPr lang="en-US"/>
              <a:t>Second level</a:t>
            </a:r>
          </a:p>
          <a:p>
            <a:pPr lvl="2" rtl="0"/>
            <a:r>
              <a:rPr lang="en-US"/>
              <a:t>Third level</a:t>
            </a:r>
          </a:p>
          <a:p>
            <a:pPr lvl="3" rtl="0"/>
            <a:r>
              <a:rPr lang="en-US"/>
              <a:t>Fourth level</a:t>
            </a:r>
          </a:p>
          <a:p>
            <a:pPr lvl="4" rtl="0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ACE49D-C22F-4540-AC09-E421D2A2ED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50863" y="6507212"/>
            <a:ext cx="262890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en-GB"/>
              <a:t>Tuesday, February 2, 20XX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5C3BE-317E-49E8-82B5-C8A7EC9C8A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9150" y="6507212"/>
            <a:ext cx="6379210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l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r>
              <a:rPr lang="en-GB"/>
              <a:t>Sample Footer Text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574E12-6C16-431F-B2CE-E4B15916BA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48863" y="6507212"/>
            <a:ext cx="1692274" cy="153888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algn="r">
              <a:defRPr sz="1000">
                <a:solidFill>
                  <a:schemeClr val="tx1">
                    <a:lumMod val="65000"/>
                    <a:alpha val="80000"/>
                  </a:schemeClr>
                </a:solidFill>
              </a:defRPr>
            </a:lvl1pPr>
          </a:lstStyle>
          <a:p>
            <a:pPr rtl="0"/>
            <a:fld id="{DBA1B0FB-D917-4C8C-928F-313BD683BF3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125571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33" r:id="rId3"/>
    <p:sldLayoutId id="2147483687" r:id="rId4"/>
    <p:sldLayoutId id="2147483734" r:id="rId5"/>
    <p:sldLayoutId id="2147483686" r:id="rId6"/>
    <p:sldLayoutId id="2147483696" r:id="rId7"/>
    <p:sldLayoutId id="2147483707" r:id="rId8"/>
    <p:sldLayoutId id="2147483689" r:id="rId9"/>
    <p:sldLayoutId id="2147483697" r:id="rId10"/>
    <p:sldLayoutId id="2147483731" r:id="rId11"/>
    <p:sldLayoutId id="2147483693" r:id="rId12"/>
    <p:sldLayoutId id="2147483685" r:id="rId13"/>
    <p:sldLayoutId id="2147483688" r:id="rId14"/>
    <p:sldLayoutId id="2147483691" r:id="rId15"/>
    <p:sldLayoutId id="2147483692" r:id="rId1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GB" sz="4800" kern="1200" dirty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spcAft>
          <a:spcPts val="800"/>
        </a:spcAft>
        <a:buFont typeface="Arial" panose="020B0604020202020204" pitchFamily="34" charset="0"/>
        <a:buChar char="•"/>
        <a:defRPr sz="20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spcAft>
          <a:spcPts val="800"/>
        </a:spcAft>
        <a:buFont typeface="Arial" panose="020B0604020202020204" pitchFamily="34" charset="0"/>
        <a:buChar char="•"/>
        <a:defRPr sz="1400" kern="1200">
          <a:solidFill>
            <a:schemeClr val="tx1">
              <a:alpha val="6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2" pos="3840">
          <p15:clr>
            <a:srgbClr val="F26B43"/>
          </p15:clr>
        </p15:guide>
        <p15:guide id="33" orient="horz" pos="2160">
          <p15:clr>
            <a:srgbClr val="F26B43"/>
          </p15:clr>
        </p15:guide>
        <p15:guide id="34" pos="347">
          <p15:clr>
            <a:srgbClr val="F26B43"/>
          </p15:clr>
        </p15:guide>
        <p15:guide id="35" pos="7333">
          <p15:clr>
            <a:srgbClr val="F26B43"/>
          </p15:clr>
        </p15:guide>
        <p15:guide id="36" orient="horz" pos="346">
          <p15:clr>
            <a:srgbClr val="F26B43"/>
          </p15:clr>
        </p15:guide>
        <p15:guide id="37" orient="horz" pos="3974">
          <p15:clr>
            <a:srgbClr val="F26B43"/>
          </p15:clr>
        </p15:guide>
        <p15:guide id="38" pos="824">
          <p15:clr>
            <a:srgbClr val="A4A3A4"/>
          </p15:clr>
        </p15:guide>
        <p15:guide id="39" pos="937">
          <p15:clr>
            <a:srgbClr val="A4A3A4"/>
          </p15:clr>
        </p15:guide>
        <p15:guide id="40" pos="1413">
          <p15:clr>
            <a:srgbClr val="A4A3A4"/>
          </p15:clr>
        </p15:guide>
        <p15:guide id="41" pos="1527">
          <p15:clr>
            <a:srgbClr val="A4A3A4"/>
          </p15:clr>
        </p15:guide>
        <p15:guide id="42" pos="2003">
          <p15:clr>
            <a:srgbClr val="A4A3A4"/>
          </p15:clr>
        </p15:guide>
        <p15:guide id="43" pos="2116">
          <p15:clr>
            <a:srgbClr val="A4A3A4"/>
          </p15:clr>
        </p15:guide>
        <p15:guide id="44" pos="2593">
          <p15:clr>
            <a:srgbClr val="A4A3A4"/>
          </p15:clr>
        </p15:guide>
        <p15:guide id="45" pos="2706">
          <p15:clr>
            <a:srgbClr val="A4A3A4"/>
          </p15:clr>
        </p15:guide>
        <p15:guide id="46" pos="3182">
          <p15:clr>
            <a:srgbClr val="A4A3A4"/>
          </p15:clr>
        </p15:guide>
        <p15:guide id="47" pos="3318">
          <p15:clr>
            <a:srgbClr val="A4A3A4"/>
          </p15:clr>
        </p15:guide>
        <p15:guide id="48" pos="3772">
          <p15:clr>
            <a:srgbClr val="A4A3A4"/>
          </p15:clr>
        </p15:guide>
        <p15:guide id="49" pos="3908">
          <p15:clr>
            <a:srgbClr val="A4A3A4"/>
          </p15:clr>
        </p15:guide>
        <p15:guide id="50" pos="4362">
          <p15:clr>
            <a:srgbClr val="A4A3A4"/>
          </p15:clr>
        </p15:guide>
        <p15:guide id="51" pos="4498">
          <p15:clr>
            <a:srgbClr val="A4A3A4"/>
          </p15:clr>
        </p15:guide>
        <p15:guide id="52" pos="4951">
          <p15:clr>
            <a:srgbClr val="A4A3A4"/>
          </p15:clr>
        </p15:guide>
        <p15:guide id="53" pos="5087">
          <p15:clr>
            <a:srgbClr val="A4A3A4"/>
          </p15:clr>
        </p15:guide>
        <p15:guide id="54" pos="5541">
          <p15:clr>
            <a:srgbClr val="A4A3A4"/>
          </p15:clr>
        </p15:guide>
        <p15:guide id="55" pos="5677">
          <p15:clr>
            <a:srgbClr val="A4A3A4"/>
          </p15:clr>
        </p15:guide>
        <p15:guide id="56" pos="6153">
          <p15:clr>
            <a:srgbClr val="A4A3A4"/>
          </p15:clr>
        </p15:guide>
        <p15:guide id="57" pos="6267">
          <p15:clr>
            <a:srgbClr val="A4A3A4"/>
          </p15:clr>
        </p15:guide>
        <p15:guide id="58" pos="6743">
          <p15:clr>
            <a:srgbClr val="A4A3A4"/>
          </p15:clr>
        </p15:guide>
        <p15:guide id="59" pos="6856">
          <p15:clr>
            <a:srgbClr val="A4A3A4"/>
          </p15:clr>
        </p15:guide>
        <p15:guide id="60" orient="horz" pos="3838">
          <p15:clr>
            <a:srgbClr val="A4A3A4"/>
          </p15:clr>
        </p15:guide>
        <p15:guide id="61" orient="horz" pos="2092">
          <p15:clr>
            <a:srgbClr val="A4A3A4"/>
          </p15:clr>
        </p15:guide>
        <p15:guide id="62" orient="horz" pos="2228">
          <p15:clr>
            <a:srgbClr val="A4A3A4"/>
          </p15:clr>
        </p15:guide>
        <p15:guide id="63" orient="horz" pos="845">
          <p15:clr>
            <a:srgbClr val="A4A3A4"/>
          </p15:clr>
        </p15:guide>
        <p15:guide id="64" orient="horz" pos="958">
          <p15:clr>
            <a:srgbClr val="A4A3A4"/>
          </p15:clr>
        </p15:guide>
        <p15:guide id="65" orient="horz" pos="1480">
          <p15:clr>
            <a:srgbClr val="A4A3A4"/>
          </p15:clr>
        </p15:guide>
        <p15:guide id="66" orient="horz" pos="1593">
          <p15:clr>
            <a:srgbClr val="A4A3A4"/>
          </p15:clr>
        </p15:guide>
        <p15:guide id="67" orient="horz" pos="2727">
          <p15:clr>
            <a:srgbClr val="A4A3A4"/>
          </p15:clr>
        </p15:guide>
        <p15:guide id="68" orient="horz" pos="2840">
          <p15:clr>
            <a:srgbClr val="A4A3A4"/>
          </p15:clr>
        </p15:guide>
        <p15:guide id="69" orient="horz" pos="3339">
          <p15:clr>
            <a:srgbClr val="A4A3A4"/>
          </p15:clr>
        </p15:guide>
        <p15:guide id="70" orient="horz" pos="3475">
          <p15:clr>
            <a:srgbClr val="A4A3A4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E938C-9D94-4B05-979A-D39FFC4572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978148" y="3539569"/>
            <a:ext cx="3565524" cy="2384898"/>
          </a:xfrm>
        </p:spPr>
        <p:txBody>
          <a:bodyPr rtlCol="0" anchor="b" anchorCtr="0">
            <a:normAutofit fontScale="90000"/>
          </a:bodyPr>
          <a:lstStyle/>
          <a:p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br>
              <a:rPr lang="en-GB" b="1" dirty="0"/>
            </a:br>
            <a:r>
              <a:rPr lang="en-GB" b="1" dirty="0">
                <a:solidFill>
                  <a:srgbClr val="FFFF00"/>
                </a:solidFill>
                <a:latin typeface="Calibri" panose="020F0502020204030204" pitchFamily="34" charset="0"/>
              </a:rPr>
              <a:t>L</a:t>
            </a:r>
            <a:r>
              <a:rPr lang="en-GB" sz="4800" b="1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inux Kernel Design Challenge Questions: </a:t>
            </a:r>
            <a:br>
              <a:rPr lang="en-GB" sz="4800" b="1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</a:br>
            <a:br>
              <a:rPr lang="en-GB" sz="4800" b="1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</a:br>
            <a:r>
              <a:rPr lang="en-GB" sz="4800" b="1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Test Your Concurrency Pattern Knowledge</a:t>
            </a:r>
            <a:endParaRPr lang="en-GB" dirty="0">
              <a:solidFill>
                <a:srgbClr val="FFFF00"/>
              </a:solidFill>
            </a:endParaRPr>
          </a:p>
        </p:txBody>
      </p:sp>
      <p:pic>
        <p:nvPicPr>
          <p:cNvPr id="14" name="Picture Placeholder 13" descr="Data Points Digital background">
            <a:extLst>
              <a:ext uri="{FF2B5EF4-FFF2-40B4-BE49-F238E27FC236}">
                <a16:creationId xmlns:a16="http://schemas.microsoft.com/office/drawing/2014/main" id="{9A8AD548-922D-4E1D-B19C-5F6E808B8160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53165"/>
            <a:ext cx="7452360" cy="6858000"/>
          </a:xfrm>
        </p:spPr>
      </p:pic>
    </p:spTree>
    <p:extLst>
      <p:ext uri="{BB962C8B-B14F-4D97-AF65-F5344CB8AC3E}">
        <p14:creationId xmlns:p14="http://schemas.microsoft.com/office/powerpoint/2010/main" val="75281428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2E484A-9DD9-2A5C-81A4-86D2F3F772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6ADD8C-4DCE-FC3F-22CF-9D399B686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4" y="685997"/>
            <a:ext cx="11893956" cy="791929"/>
          </a:xfrm>
        </p:spPr>
        <p:txBody>
          <a:bodyPr rtlCol="0"/>
          <a:lstStyle/>
          <a:p>
            <a:r>
              <a:rPr lang="en-GB" sz="4000" dirty="0">
                <a:effectLst/>
                <a:latin typeface="-apple-system"/>
              </a:rPr>
              <a:t>🧠 Decision Framework - </a:t>
            </a:r>
            <a:r>
              <a:rPr lang="en-GB" sz="4000" dirty="0"/>
              <a:t>Ask yourself these questions:</a:t>
            </a:r>
            <a:br>
              <a:rPr lang="en-GB" sz="4000" dirty="0"/>
            </a:br>
            <a:endParaRPr lang="en-GB" sz="4000" dirty="0">
              <a:effectLst/>
              <a:latin typeface="-apple-system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38F2A643-87B0-E49F-2E31-8AE0FD9357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10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1F38B34-F6FD-4726-0E7E-0C20E6A63A57}"/>
              </a:ext>
            </a:extLst>
          </p:cNvPr>
          <p:cNvSpPr txBox="1"/>
          <p:nvPr/>
        </p:nvSpPr>
        <p:spPr>
          <a:xfrm>
            <a:off x="531961" y="1050064"/>
            <a:ext cx="9601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rgbClr val="FFFF00"/>
                </a:solidFill>
              </a:rPr>
              <a:t>Test-and-Increment Pattern:</a:t>
            </a:r>
            <a:endParaRPr lang="en-US" dirty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92D050"/>
                </a:solidFill>
              </a:rPr>
              <a:t>Check the current state/count first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92D050"/>
                </a:solidFill>
              </a:rPr>
              <a:t>Only proceed with modification if the check passes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92D050"/>
                </a:solidFill>
              </a:rPr>
              <a:t>Risk: State can change between check and modification (race condition)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92D050"/>
                </a:solidFill>
              </a:rPr>
              <a:t>Use when: You need to validate conditions before taking action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solidFill>
                  <a:srgbClr val="FFFF00"/>
                </a:solidFill>
              </a:rPr>
              <a:t>Increment-and-Test Pattern:</a:t>
            </a:r>
            <a:endParaRPr lang="en-US" dirty="0">
              <a:solidFill>
                <a:srgbClr val="FFFF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92D050"/>
                </a:solidFill>
              </a:rPr>
              <a:t>Modify the count/state first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92D050"/>
                </a:solidFill>
              </a:rPr>
              <a:t>Check the result to determine next actions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92D050"/>
                </a:solidFill>
              </a:rPr>
              <a:t>Advantage: Atomic modification reduces race conditions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92D050"/>
                </a:solidFill>
              </a:rPr>
              <a:t>Use when: You can safely modify first and handle edge cases afterward</a:t>
            </a:r>
          </a:p>
          <a:p>
            <a:endParaRPr lang="en-GB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0669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66133F-39AA-58FD-4818-C463B4956D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BCD95C-BF21-6748-3CA4-8AF00AFC6B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3" y="350874"/>
            <a:ext cx="11361808" cy="540117"/>
          </a:xfrm>
        </p:spPr>
        <p:txBody>
          <a:bodyPr rtlCol="0"/>
          <a:lstStyle/>
          <a:p>
            <a:pPr marL="0" marR="0"/>
            <a:r>
              <a:rPr lang="en-US" sz="4000" b="1" dirty="0">
                <a:effectLst/>
                <a:latin typeface="Calibri" panose="020F0502020204030204" pitchFamily="34" charset="0"/>
              </a:rPr>
              <a:t>🟢 BASIC Scenarios - Why They're Straightforward: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7C36EE14-E593-8842-87F0-1FB353D78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11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27E3650-2324-B8EF-BD04-308D32F801F5}"/>
              </a:ext>
            </a:extLst>
          </p:cNvPr>
          <p:cNvSpPr txBox="1"/>
          <p:nvPr/>
        </p:nvSpPr>
        <p:spPr>
          <a:xfrm>
            <a:off x="446899" y="1151814"/>
            <a:ext cx="1043020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Scenario 3 (NAPI Control): Most people correctly pick B (Increment-and-Test) because:</a:t>
            </a:r>
          </a:p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race condition is obvious: "What if two interfaces open simultaneously?"</a:t>
            </a:r>
          </a:p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The solution is intuitive: Count first, then check for 0→1 transition</a:t>
            </a:r>
          </a:p>
          <a:p>
            <a:endParaRPr lang="en-GB" dirty="0">
              <a:solidFill>
                <a:srgbClr val="FFC000"/>
              </a:solidFill>
            </a:endParaRP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GB" dirty="0">
                <a:solidFill>
                  <a:srgbClr val="FFC000"/>
                </a:solidFill>
              </a:rPr>
              <a:t>// WRONG Option A - Race condition</a:t>
            </a:r>
          </a:p>
          <a:p>
            <a:r>
              <a:rPr lang="en-GB" dirty="0">
                <a:solidFill>
                  <a:srgbClr val="FFC000"/>
                </a:solidFill>
              </a:rPr>
              <a:t>if (</a:t>
            </a:r>
            <a:r>
              <a:rPr lang="en-GB" dirty="0" err="1">
                <a:solidFill>
                  <a:srgbClr val="FFC000"/>
                </a:solidFill>
              </a:rPr>
              <a:t>atomic_read</a:t>
            </a:r>
            <a:r>
              <a:rPr lang="en-GB" dirty="0">
                <a:solidFill>
                  <a:srgbClr val="FFC000"/>
                </a:solidFill>
              </a:rPr>
              <a:t>(&amp;</a:t>
            </a:r>
            <a:r>
              <a:rPr lang="en-GB" dirty="0" err="1">
                <a:solidFill>
                  <a:srgbClr val="FFC000"/>
                </a:solidFill>
              </a:rPr>
              <a:t>active_interfaces</a:t>
            </a:r>
            <a:r>
              <a:rPr lang="en-GB" dirty="0">
                <a:solidFill>
                  <a:srgbClr val="FFC000"/>
                </a:solidFill>
              </a:rPr>
              <a:t>) == 0) {    // ← Another CPU can increment HERE</a:t>
            </a:r>
          </a:p>
          <a:p>
            <a:r>
              <a:rPr lang="en-GB" dirty="0">
                <a:solidFill>
                  <a:srgbClr val="FFC000"/>
                </a:solidFill>
              </a:rPr>
              <a:t>    </a:t>
            </a:r>
            <a:r>
              <a:rPr lang="en-GB" dirty="0" err="1">
                <a:solidFill>
                  <a:srgbClr val="FFC000"/>
                </a:solidFill>
              </a:rPr>
              <a:t>atomic_inc</a:t>
            </a:r>
            <a:r>
              <a:rPr lang="en-GB" dirty="0">
                <a:solidFill>
                  <a:srgbClr val="FFC000"/>
                </a:solidFill>
              </a:rPr>
              <a:t>(&amp;</a:t>
            </a:r>
            <a:r>
              <a:rPr lang="en-GB" dirty="0" err="1">
                <a:solidFill>
                  <a:srgbClr val="FFC000"/>
                </a:solidFill>
              </a:rPr>
              <a:t>active_interfaces</a:t>
            </a:r>
            <a:r>
              <a:rPr lang="en-GB" dirty="0">
                <a:solidFill>
                  <a:srgbClr val="FFC000"/>
                </a:solidFill>
              </a:rPr>
              <a:t>);            // ← Now count is wrong!</a:t>
            </a:r>
          </a:p>
          <a:p>
            <a:r>
              <a:rPr lang="en-GB" dirty="0">
                <a:solidFill>
                  <a:srgbClr val="FFC000"/>
                </a:solidFill>
              </a:rPr>
              <a:t>    </a:t>
            </a:r>
            <a:r>
              <a:rPr lang="en-GB" dirty="0" err="1">
                <a:solidFill>
                  <a:srgbClr val="FFC000"/>
                </a:solidFill>
              </a:rPr>
              <a:t>napi_enable</a:t>
            </a:r>
            <a:r>
              <a:rPr lang="en-GB" dirty="0">
                <a:solidFill>
                  <a:srgbClr val="FFC000"/>
                </a:solidFill>
              </a:rPr>
              <a:t>(&amp;dev-&gt;</a:t>
            </a:r>
            <a:r>
              <a:rPr lang="en-GB" dirty="0" err="1">
                <a:solidFill>
                  <a:srgbClr val="FFC000"/>
                </a:solidFill>
              </a:rPr>
              <a:t>napi</a:t>
            </a:r>
            <a:r>
              <a:rPr lang="en-GB" dirty="0">
                <a:solidFill>
                  <a:srgbClr val="FFC000"/>
                </a:solidFill>
              </a:rPr>
              <a:t>);                   // ← NAPI enabled multiple times!</a:t>
            </a:r>
          </a:p>
          <a:p>
            <a:r>
              <a:rPr lang="en-GB" dirty="0">
                <a:solidFill>
                  <a:srgbClr val="FFC000"/>
                </a:solidFill>
              </a:rPr>
              <a:t>}</a:t>
            </a: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GB" dirty="0">
                <a:solidFill>
                  <a:srgbClr val="FFC000"/>
                </a:solidFill>
              </a:rPr>
              <a:t>// CORRECT Option B - Atomic state transition</a:t>
            </a:r>
          </a:p>
          <a:p>
            <a:r>
              <a:rPr lang="en-GB" dirty="0">
                <a:solidFill>
                  <a:srgbClr val="FFC000"/>
                </a:solidFill>
              </a:rPr>
              <a:t>int count = </a:t>
            </a:r>
            <a:r>
              <a:rPr lang="en-GB" dirty="0" err="1">
                <a:solidFill>
                  <a:srgbClr val="FFC000"/>
                </a:solidFill>
              </a:rPr>
              <a:t>atomic_inc_return</a:t>
            </a:r>
            <a:r>
              <a:rPr lang="en-GB" dirty="0">
                <a:solidFill>
                  <a:srgbClr val="FFC000"/>
                </a:solidFill>
              </a:rPr>
              <a:t>(&amp;</a:t>
            </a:r>
            <a:r>
              <a:rPr lang="en-GB" dirty="0" err="1">
                <a:solidFill>
                  <a:srgbClr val="FFC000"/>
                </a:solidFill>
              </a:rPr>
              <a:t>active_interfaces</a:t>
            </a:r>
            <a:r>
              <a:rPr lang="en-GB" dirty="0">
                <a:solidFill>
                  <a:srgbClr val="FFC000"/>
                </a:solidFill>
              </a:rPr>
              <a:t>);</a:t>
            </a:r>
          </a:p>
          <a:p>
            <a:r>
              <a:rPr lang="en-GB" dirty="0">
                <a:solidFill>
                  <a:srgbClr val="FFC000"/>
                </a:solidFill>
              </a:rPr>
              <a:t>if (count == 1) {                              // ← Only first interface enables NAPI</a:t>
            </a:r>
          </a:p>
          <a:p>
            <a:r>
              <a:rPr lang="en-GB" dirty="0">
                <a:solidFill>
                  <a:srgbClr val="FFC000"/>
                </a:solidFill>
              </a:rPr>
              <a:t>    </a:t>
            </a:r>
            <a:r>
              <a:rPr lang="en-GB" dirty="0" err="1">
                <a:solidFill>
                  <a:srgbClr val="FFC000"/>
                </a:solidFill>
              </a:rPr>
              <a:t>napi_enable</a:t>
            </a:r>
            <a:r>
              <a:rPr lang="en-GB" dirty="0">
                <a:solidFill>
                  <a:srgbClr val="FFC000"/>
                </a:solidFill>
              </a:rPr>
              <a:t>(&amp;dev-&gt;</a:t>
            </a:r>
            <a:r>
              <a:rPr lang="en-GB" dirty="0" err="1">
                <a:solidFill>
                  <a:srgbClr val="FFC000"/>
                </a:solidFill>
              </a:rPr>
              <a:t>napi</a:t>
            </a:r>
            <a:r>
              <a:rPr lang="en-GB" dirty="0">
                <a:solidFill>
                  <a:srgbClr val="FFC000"/>
                </a:solidFill>
              </a:rPr>
              <a:t>);</a:t>
            </a:r>
          </a:p>
          <a:p>
            <a:r>
              <a:rPr lang="en-GB" dirty="0">
                <a:solidFill>
                  <a:srgbClr val="FFC000"/>
                </a:solidFill>
              </a:rPr>
              <a:t>}</a:t>
            </a: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US" b="1" dirty="0"/>
              <a:t>Common mistake:</a:t>
            </a:r>
            <a:r>
              <a:rPr lang="en-US" dirty="0"/>
              <a:t> Forgetting that multiple CPUs can increment simultaneously</a:t>
            </a:r>
          </a:p>
          <a:p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0842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C23C56-34A3-8820-5538-675FFC6A86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14023-AC58-EAA2-5830-6DD7C990FE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3" y="350874"/>
            <a:ext cx="11361808" cy="540117"/>
          </a:xfrm>
        </p:spPr>
        <p:txBody>
          <a:bodyPr rtlCol="0"/>
          <a:lstStyle/>
          <a:p>
            <a:pPr marL="0" marR="0"/>
            <a:r>
              <a:rPr lang="en-US" sz="4000" b="1" dirty="0">
                <a:effectLst/>
                <a:latin typeface="Calibri" panose="020F0502020204030204" pitchFamily="34" charset="0"/>
              </a:rPr>
              <a:t>🟢 BASIC Scenarios - Why They're Straightforward: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3ED327AB-7D82-26F9-1EB1-CD5D94889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12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DA0712-38AA-F52F-F6A8-56373A41F4A5}"/>
              </a:ext>
            </a:extLst>
          </p:cNvPr>
          <p:cNvSpPr txBox="1"/>
          <p:nvPr/>
        </p:nvSpPr>
        <p:spPr>
          <a:xfrm>
            <a:off x="638285" y="1582340"/>
            <a:ext cx="1043020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Scenario 7 (Network Device Management): Similar pattern:</a:t>
            </a:r>
          </a:p>
          <a:p>
            <a:endParaRPr lang="it-IT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0000"/>
              </a:solidFill>
            </a:endParaRP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// WRONG Option A - Feature control race</a:t>
            </a:r>
          </a:p>
          <a:p>
            <a:r>
              <a:rPr lang="en-US" dirty="0">
                <a:solidFill>
                  <a:srgbClr val="FFC000"/>
                </a:solidFill>
              </a:rPr>
              <a:t>if (</a:t>
            </a:r>
            <a:r>
              <a:rPr lang="en-US" dirty="0" err="1">
                <a:solidFill>
                  <a:srgbClr val="FFC000"/>
                </a:solidFill>
              </a:rPr>
              <a:t>atomic_read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user_count</a:t>
            </a:r>
            <a:r>
              <a:rPr lang="en-US" dirty="0">
                <a:solidFill>
                  <a:srgbClr val="FFC000"/>
                </a:solidFill>
              </a:rPr>
              <a:t>) == 0) {           // ← Race window here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atomic_inc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user_count</a:t>
            </a:r>
            <a:r>
              <a:rPr lang="en-US" dirty="0">
                <a:solidFill>
                  <a:srgbClr val="FFC000"/>
                </a:solidFill>
              </a:rPr>
              <a:t>);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enable_expensive_features</a:t>
            </a:r>
            <a:r>
              <a:rPr lang="en-US" dirty="0">
                <a:solidFill>
                  <a:srgbClr val="FFC000"/>
                </a:solidFill>
              </a:rPr>
              <a:t>();               // ← Multiple enables possible</a:t>
            </a:r>
          </a:p>
          <a:p>
            <a:r>
              <a:rPr lang="en-US" dirty="0">
                <a:solidFill>
                  <a:srgbClr val="FFC000"/>
                </a:solidFill>
              </a:rPr>
              <a:t>}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// CORRECT Option B - Clean transitions  </a:t>
            </a:r>
          </a:p>
          <a:p>
            <a:r>
              <a:rPr lang="en-US" dirty="0">
                <a:solidFill>
                  <a:srgbClr val="FFC000"/>
                </a:solidFill>
              </a:rPr>
              <a:t>int users = </a:t>
            </a:r>
            <a:r>
              <a:rPr lang="en-US" dirty="0" err="1">
                <a:solidFill>
                  <a:srgbClr val="FFC000"/>
                </a:solidFill>
              </a:rPr>
              <a:t>atomic_inc_return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user_count</a:t>
            </a:r>
            <a:r>
              <a:rPr lang="en-US" dirty="0">
                <a:solidFill>
                  <a:srgbClr val="FFC000"/>
                </a:solidFill>
              </a:rPr>
              <a:t>);</a:t>
            </a:r>
          </a:p>
          <a:p>
            <a:r>
              <a:rPr lang="en-US" dirty="0">
                <a:solidFill>
                  <a:srgbClr val="FFC000"/>
                </a:solidFill>
              </a:rPr>
              <a:t>if (users == 1) {                             // ← Exactly one enable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enable_expensive_features</a:t>
            </a:r>
            <a:r>
              <a:rPr lang="en-US" dirty="0">
                <a:solidFill>
                  <a:srgbClr val="FFC000"/>
                </a:solidFill>
              </a:rPr>
              <a:t>();</a:t>
            </a:r>
          </a:p>
          <a:p>
            <a:r>
              <a:rPr lang="en-US" dirty="0">
                <a:solidFill>
                  <a:srgbClr val="FFC000"/>
                </a:solidFill>
              </a:rPr>
              <a:t>}</a:t>
            </a:r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70157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074E86-304D-62C9-50CB-90DB8E3EC9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7475E-BEEB-4C71-C99D-3C56131B9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3" y="350874"/>
            <a:ext cx="11361808" cy="540117"/>
          </a:xfrm>
        </p:spPr>
        <p:txBody>
          <a:bodyPr rtlCol="0"/>
          <a:lstStyle/>
          <a:p>
            <a:pPr marL="0" marR="0"/>
            <a:r>
              <a:rPr lang="en-US" sz="4000" dirty="0">
                <a:effectLst/>
                <a:latin typeface="Calibri" panose="020F0502020204030204" pitchFamily="34" charset="0"/>
              </a:rPr>
              <a:t>🟡 MEDIUM Scenarios - Where People Struggle: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FBE75875-90C4-B9BF-0E59-A23E1E40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13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070A6D-AC5F-B734-E84A-DAC6E072C4F5}"/>
              </a:ext>
            </a:extLst>
          </p:cNvPr>
          <p:cNvSpPr txBox="1"/>
          <p:nvPr/>
        </p:nvSpPr>
        <p:spPr>
          <a:xfrm>
            <a:off x="446899" y="1151814"/>
            <a:ext cx="1043020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Scenario 2 (CPU Text Patching): Tricky because people pick A thinking:</a:t>
            </a:r>
            <a:endParaRPr lang="en-GB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GB" dirty="0">
                <a:solidFill>
                  <a:srgbClr val="FFC000"/>
                </a:solidFill>
              </a:rPr>
              <a:t>// WRONG Option A - What people try first</a:t>
            </a:r>
          </a:p>
          <a:p>
            <a:r>
              <a:rPr lang="en-GB" dirty="0">
                <a:solidFill>
                  <a:srgbClr val="FFC000"/>
                </a:solidFill>
              </a:rPr>
              <a:t>if (</a:t>
            </a:r>
            <a:r>
              <a:rPr lang="en-GB" dirty="0" err="1">
                <a:solidFill>
                  <a:srgbClr val="FFC000"/>
                </a:solidFill>
              </a:rPr>
              <a:t>atomic_read</a:t>
            </a:r>
            <a:r>
              <a:rPr lang="en-GB" dirty="0">
                <a:solidFill>
                  <a:srgbClr val="FFC000"/>
                </a:solidFill>
              </a:rPr>
              <a:t>(&amp;</a:t>
            </a:r>
            <a:r>
              <a:rPr lang="en-GB" dirty="0" err="1">
                <a:solidFill>
                  <a:srgbClr val="FFC000"/>
                </a:solidFill>
              </a:rPr>
              <a:t>patch_desc</a:t>
            </a:r>
            <a:r>
              <a:rPr lang="en-GB" dirty="0">
                <a:solidFill>
                  <a:srgbClr val="FFC000"/>
                </a:solidFill>
              </a:rPr>
              <a:t>-&gt;</a:t>
            </a:r>
            <a:r>
              <a:rPr lang="en-GB" dirty="0" err="1">
                <a:solidFill>
                  <a:srgbClr val="FFC000"/>
                </a:solidFill>
              </a:rPr>
              <a:t>ref_count</a:t>
            </a:r>
            <a:r>
              <a:rPr lang="en-GB" dirty="0">
                <a:solidFill>
                  <a:srgbClr val="FFC000"/>
                </a:solidFill>
              </a:rPr>
              <a:t>) &gt; 0) { // ← Module can unload HERE</a:t>
            </a:r>
          </a:p>
          <a:p>
            <a:r>
              <a:rPr lang="en-GB" dirty="0">
                <a:solidFill>
                  <a:srgbClr val="FFC000"/>
                </a:solidFill>
              </a:rPr>
              <a:t>    </a:t>
            </a:r>
            <a:r>
              <a:rPr lang="en-GB" dirty="0" err="1">
                <a:solidFill>
                  <a:srgbClr val="FFC000"/>
                </a:solidFill>
              </a:rPr>
              <a:t>atomic_inc</a:t>
            </a:r>
            <a:r>
              <a:rPr lang="en-GB" dirty="0">
                <a:solidFill>
                  <a:srgbClr val="FFC000"/>
                </a:solidFill>
              </a:rPr>
              <a:t>(&amp;</a:t>
            </a:r>
            <a:r>
              <a:rPr lang="en-GB" dirty="0" err="1">
                <a:solidFill>
                  <a:srgbClr val="FFC000"/>
                </a:solidFill>
              </a:rPr>
              <a:t>patch_desc</a:t>
            </a:r>
            <a:r>
              <a:rPr lang="en-GB" dirty="0">
                <a:solidFill>
                  <a:srgbClr val="FFC000"/>
                </a:solidFill>
              </a:rPr>
              <a:t>-&gt;</a:t>
            </a:r>
            <a:r>
              <a:rPr lang="en-GB" dirty="0" err="1">
                <a:solidFill>
                  <a:srgbClr val="FFC000"/>
                </a:solidFill>
              </a:rPr>
              <a:t>ref_count</a:t>
            </a:r>
            <a:r>
              <a:rPr lang="en-GB" dirty="0">
                <a:solidFill>
                  <a:srgbClr val="FFC000"/>
                </a:solidFill>
              </a:rPr>
              <a:t>);        // ← CRASH! </a:t>
            </a:r>
            <a:r>
              <a:rPr lang="en-GB" dirty="0" err="1">
                <a:solidFill>
                  <a:srgbClr val="FFC000"/>
                </a:solidFill>
              </a:rPr>
              <a:t>desc</a:t>
            </a:r>
            <a:r>
              <a:rPr lang="en-GB" dirty="0">
                <a:solidFill>
                  <a:srgbClr val="FFC000"/>
                </a:solidFill>
              </a:rPr>
              <a:t> already freed</a:t>
            </a:r>
          </a:p>
          <a:p>
            <a:r>
              <a:rPr lang="en-GB" dirty="0">
                <a:solidFill>
                  <a:srgbClr val="FFC000"/>
                </a:solidFill>
              </a:rPr>
              <a:t>    </a:t>
            </a:r>
            <a:r>
              <a:rPr lang="en-GB" dirty="0" err="1">
                <a:solidFill>
                  <a:srgbClr val="FFC000"/>
                </a:solidFill>
              </a:rPr>
              <a:t>patch_kernel_code</a:t>
            </a:r>
            <a:r>
              <a:rPr lang="en-GB" dirty="0">
                <a:solidFill>
                  <a:srgbClr val="FFC000"/>
                </a:solidFill>
              </a:rPr>
              <a:t>();</a:t>
            </a:r>
          </a:p>
          <a:p>
            <a:r>
              <a:rPr lang="en-GB" dirty="0">
                <a:solidFill>
                  <a:srgbClr val="FFC000"/>
                </a:solidFill>
              </a:rPr>
              <a:t>}</a:t>
            </a: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GB" dirty="0">
                <a:solidFill>
                  <a:srgbClr val="FFC000"/>
                </a:solidFill>
              </a:rPr>
              <a:t>// CORRECT Option B - Safe reference acquisition</a:t>
            </a:r>
          </a:p>
          <a:p>
            <a:r>
              <a:rPr lang="en-GB" dirty="0">
                <a:solidFill>
                  <a:srgbClr val="FFC000"/>
                </a:solidFill>
              </a:rPr>
              <a:t>if (</a:t>
            </a:r>
            <a:r>
              <a:rPr lang="en-GB" dirty="0" err="1">
                <a:solidFill>
                  <a:srgbClr val="FFC000"/>
                </a:solidFill>
              </a:rPr>
              <a:t>atomic_inc_not_zero</a:t>
            </a:r>
            <a:r>
              <a:rPr lang="en-GB" dirty="0">
                <a:solidFill>
                  <a:srgbClr val="FFC000"/>
                </a:solidFill>
              </a:rPr>
              <a:t>(&amp;</a:t>
            </a:r>
            <a:r>
              <a:rPr lang="en-GB" dirty="0" err="1">
                <a:solidFill>
                  <a:srgbClr val="FFC000"/>
                </a:solidFill>
              </a:rPr>
              <a:t>patch_desc</a:t>
            </a:r>
            <a:r>
              <a:rPr lang="en-GB" dirty="0">
                <a:solidFill>
                  <a:srgbClr val="FFC000"/>
                </a:solidFill>
              </a:rPr>
              <a:t>-&gt;</a:t>
            </a:r>
            <a:r>
              <a:rPr lang="en-GB" dirty="0" err="1">
                <a:solidFill>
                  <a:srgbClr val="FFC000"/>
                </a:solidFill>
              </a:rPr>
              <a:t>ref_count</a:t>
            </a:r>
            <a:r>
              <a:rPr lang="en-GB" dirty="0">
                <a:solidFill>
                  <a:srgbClr val="FFC000"/>
                </a:solidFill>
              </a:rPr>
              <a:t>)) {</a:t>
            </a:r>
          </a:p>
          <a:p>
            <a:r>
              <a:rPr lang="en-GB" dirty="0">
                <a:solidFill>
                  <a:srgbClr val="FFC000"/>
                </a:solidFill>
              </a:rPr>
              <a:t>    </a:t>
            </a:r>
            <a:r>
              <a:rPr lang="en-GB" dirty="0" err="1">
                <a:solidFill>
                  <a:srgbClr val="FFC000"/>
                </a:solidFill>
              </a:rPr>
              <a:t>patch_kernel_code</a:t>
            </a:r>
            <a:r>
              <a:rPr lang="en-GB" dirty="0">
                <a:solidFill>
                  <a:srgbClr val="FFC000"/>
                </a:solidFill>
              </a:rPr>
              <a:t>();                       // ← Safe to use descriptor</a:t>
            </a:r>
          </a:p>
          <a:p>
            <a:r>
              <a:rPr lang="en-GB" dirty="0">
                <a:solidFill>
                  <a:srgbClr val="FFC000"/>
                </a:solidFill>
              </a:rPr>
              <a:t>    </a:t>
            </a:r>
            <a:r>
              <a:rPr lang="en-GB" dirty="0" err="1">
                <a:solidFill>
                  <a:srgbClr val="FFC000"/>
                </a:solidFill>
              </a:rPr>
              <a:t>atomic_dec</a:t>
            </a:r>
            <a:r>
              <a:rPr lang="en-GB" dirty="0">
                <a:solidFill>
                  <a:srgbClr val="FFC000"/>
                </a:solidFill>
              </a:rPr>
              <a:t>(&amp;</a:t>
            </a:r>
            <a:r>
              <a:rPr lang="en-GB" dirty="0" err="1">
                <a:solidFill>
                  <a:srgbClr val="FFC000"/>
                </a:solidFill>
              </a:rPr>
              <a:t>patch_desc</a:t>
            </a:r>
            <a:r>
              <a:rPr lang="en-GB" dirty="0">
                <a:solidFill>
                  <a:srgbClr val="FFC000"/>
                </a:solidFill>
              </a:rPr>
              <a:t>-&gt;</a:t>
            </a:r>
            <a:r>
              <a:rPr lang="en-GB" dirty="0" err="1">
                <a:solidFill>
                  <a:srgbClr val="FFC000"/>
                </a:solidFill>
              </a:rPr>
              <a:t>ref_count</a:t>
            </a:r>
            <a:r>
              <a:rPr lang="en-GB" dirty="0">
                <a:solidFill>
                  <a:srgbClr val="FFC000"/>
                </a:solidFill>
              </a:rPr>
              <a:t>);        // ← Release when done</a:t>
            </a:r>
          </a:p>
          <a:p>
            <a:r>
              <a:rPr lang="en-GB" dirty="0">
                <a:solidFill>
                  <a:srgbClr val="FFC000"/>
                </a:solidFill>
              </a:rPr>
              <a:t>} else {</a:t>
            </a:r>
          </a:p>
          <a:p>
            <a:r>
              <a:rPr lang="en-GB" dirty="0">
                <a:solidFill>
                  <a:srgbClr val="FFC000"/>
                </a:solidFill>
              </a:rPr>
              <a:t>    return -ENODEV;                            // ← Module unloading</a:t>
            </a:r>
          </a:p>
          <a:p>
            <a:r>
              <a:rPr lang="en-GB" dirty="0">
                <a:solidFill>
                  <a:srgbClr val="FFC000"/>
                </a:solidFill>
              </a:rPr>
              <a:t>}</a:t>
            </a: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US" b="1" dirty="0"/>
              <a:t>Why it's wrong:</a:t>
            </a:r>
            <a:r>
              <a:rPr lang="en-US" dirty="0"/>
              <a:t> Module unloading can free descriptor between check and increment</a:t>
            </a:r>
          </a:p>
          <a:p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4737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B4CDD32-E6CC-8155-7F82-CD980436A9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7C9D7-5E97-40A5-BBFB-A0C7C9ABCE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3" y="350874"/>
            <a:ext cx="11361808" cy="540117"/>
          </a:xfrm>
        </p:spPr>
        <p:txBody>
          <a:bodyPr rtlCol="0"/>
          <a:lstStyle/>
          <a:p>
            <a:pPr marL="0" marR="0"/>
            <a:r>
              <a:rPr lang="en-US" sz="4000" dirty="0">
                <a:latin typeface="Calibri" panose="020F0502020204030204" pitchFamily="34" charset="0"/>
              </a:rPr>
              <a:t>🟡 MEDIUM Scenarios - Where People Struggle: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A384ED87-1962-21CF-8099-2C483C0DA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14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70D318A-1F5B-0A09-D2E4-66B418EFFE92}"/>
              </a:ext>
            </a:extLst>
          </p:cNvPr>
          <p:cNvSpPr txBox="1"/>
          <p:nvPr/>
        </p:nvSpPr>
        <p:spPr>
          <a:xfrm>
            <a:off x="638285" y="1582340"/>
            <a:ext cx="1043020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Scenario 5 (Core Dump Limiting): People often pick A because it "makes sense":</a:t>
            </a:r>
            <a:endParaRPr lang="it-IT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// WRONG Option A - Race condition allows dump bombing</a:t>
            </a:r>
          </a:p>
          <a:p>
            <a:r>
              <a:rPr lang="en-US" dirty="0">
                <a:solidFill>
                  <a:srgbClr val="FFC000"/>
                </a:solidFill>
              </a:rPr>
              <a:t>if (</a:t>
            </a:r>
            <a:r>
              <a:rPr lang="en-US" dirty="0" err="1">
                <a:solidFill>
                  <a:srgbClr val="FFC000"/>
                </a:solidFill>
              </a:rPr>
              <a:t>atomic_read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active_dumps</a:t>
            </a:r>
            <a:r>
              <a:rPr lang="en-US" dirty="0">
                <a:solidFill>
                  <a:srgbClr val="FFC000"/>
                </a:solidFill>
              </a:rPr>
              <a:t>) &lt; MAX_DUMPS) {  // ← 100 processes can pass this check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atomic_inc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active_dumps</a:t>
            </a:r>
            <a:r>
              <a:rPr lang="en-US" dirty="0">
                <a:solidFill>
                  <a:srgbClr val="FFC000"/>
                </a:solidFill>
              </a:rPr>
              <a:t>);                 // ← All increment, now way over limit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start_core_dump</a:t>
            </a:r>
            <a:r>
              <a:rPr lang="en-US" dirty="0">
                <a:solidFill>
                  <a:srgbClr val="FFC000"/>
                </a:solidFill>
              </a:rPr>
              <a:t>();                         // ← System overloaded!</a:t>
            </a:r>
          </a:p>
          <a:p>
            <a:r>
              <a:rPr lang="en-US" dirty="0">
                <a:solidFill>
                  <a:srgbClr val="FFC000"/>
                </a:solidFill>
              </a:rPr>
              <a:t>}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// CORRECT Option B - Atomic limit enforcement</a:t>
            </a:r>
          </a:p>
          <a:p>
            <a:r>
              <a:rPr lang="en-US" dirty="0">
                <a:solidFill>
                  <a:srgbClr val="FFC000"/>
                </a:solidFill>
              </a:rPr>
              <a:t>int dumps = </a:t>
            </a:r>
            <a:r>
              <a:rPr lang="en-US" dirty="0" err="1">
                <a:solidFill>
                  <a:srgbClr val="FFC000"/>
                </a:solidFill>
              </a:rPr>
              <a:t>atomic_inc_return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active_dumps</a:t>
            </a:r>
            <a:r>
              <a:rPr lang="en-US" dirty="0">
                <a:solidFill>
                  <a:srgbClr val="FFC000"/>
                </a:solidFill>
              </a:rPr>
              <a:t>);</a:t>
            </a:r>
          </a:p>
          <a:p>
            <a:r>
              <a:rPr lang="en-US" dirty="0">
                <a:solidFill>
                  <a:srgbClr val="FFC000"/>
                </a:solidFill>
              </a:rPr>
              <a:t>if (dumps &gt; MAX_DUMPS) {                      // ← Check after increment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atomic_dec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active_dumps</a:t>
            </a:r>
            <a:r>
              <a:rPr lang="en-US" dirty="0">
                <a:solidFill>
                  <a:srgbClr val="FFC000"/>
                </a:solidFill>
              </a:rPr>
              <a:t>);                // ← Rollback if over limit</a:t>
            </a:r>
          </a:p>
          <a:p>
            <a:r>
              <a:rPr lang="en-US" dirty="0">
                <a:solidFill>
                  <a:srgbClr val="FFC000"/>
                </a:solidFill>
              </a:rPr>
              <a:t>    return -EAGAIN;                           // ← Reject excess dumps</a:t>
            </a:r>
          </a:p>
          <a:p>
            <a:r>
              <a:rPr lang="en-US" dirty="0">
                <a:solidFill>
                  <a:srgbClr val="FFC000"/>
                </a:solidFill>
              </a:rPr>
              <a:t>}</a:t>
            </a:r>
          </a:p>
          <a:p>
            <a:r>
              <a:rPr lang="en-US" dirty="0" err="1">
                <a:solidFill>
                  <a:srgbClr val="FFC000"/>
                </a:solidFill>
              </a:rPr>
              <a:t>start_core_dump</a:t>
            </a:r>
            <a:r>
              <a:rPr lang="en-US" dirty="0">
                <a:solidFill>
                  <a:srgbClr val="FFC000"/>
                </a:solidFill>
              </a:rPr>
              <a:t>();                            // ← Safe to proceed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r>
              <a:rPr lang="en-US" b="1" dirty="0"/>
              <a:t>Why it's wrong:</a:t>
            </a:r>
            <a:r>
              <a:rPr lang="en-US" dirty="0"/>
              <a:t> Multiple crashes can check simultaneously and all pass</a:t>
            </a:r>
          </a:p>
          <a:p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25109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68CED6-7227-F638-1FE7-A79EC1E185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D98DFA-F149-D6D4-77A4-FF98E2B87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3" y="350874"/>
            <a:ext cx="11361808" cy="540117"/>
          </a:xfrm>
        </p:spPr>
        <p:txBody>
          <a:bodyPr rtlCol="0"/>
          <a:lstStyle/>
          <a:p>
            <a:pPr marL="0" marR="0"/>
            <a:r>
              <a:rPr lang="en-US" sz="4000" dirty="0">
                <a:latin typeface="Calibri" panose="020F0502020204030204" pitchFamily="34" charset="0"/>
              </a:rPr>
              <a:t>🟡 MEDIUM Scenarios - Where People Struggle: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F4D22B19-7104-7429-BBC7-BABA56B44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15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01635DD-DDEE-319C-3FAB-FFB072336EB6}"/>
              </a:ext>
            </a:extLst>
          </p:cNvPr>
          <p:cNvSpPr txBox="1"/>
          <p:nvPr/>
        </p:nvSpPr>
        <p:spPr>
          <a:xfrm>
            <a:off x="606388" y="1273996"/>
            <a:ext cx="1043020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Scenario 6 (OOM Victim Tracking): Complex lifecycle management:</a:t>
            </a: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// WRONG Option A - Inconsistent wakeup timing</a:t>
            </a:r>
          </a:p>
          <a:p>
            <a:r>
              <a:rPr lang="en-US" dirty="0">
                <a:solidFill>
                  <a:srgbClr val="FFC000"/>
                </a:solidFill>
              </a:rPr>
              <a:t>if (</a:t>
            </a:r>
            <a:r>
              <a:rPr lang="en-US" dirty="0" err="1">
                <a:solidFill>
                  <a:srgbClr val="FFC000"/>
                </a:solidFill>
              </a:rPr>
              <a:t>atomic_read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oom_victims</a:t>
            </a:r>
            <a:r>
              <a:rPr lang="en-US" dirty="0">
                <a:solidFill>
                  <a:srgbClr val="FFC000"/>
                </a:solidFill>
              </a:rPr>
              <a:t>) &gt; 0) {          // ← Check first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atomic_dec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oom_victims</a:t>
            </a:r>
            <a:r>
              <a:rPr lang="en-US" dirty="0">
                <a:solidFill>
                  <a:srgbClr val="FFC000"/>
                </a:solidFill>
              </a:rPr>
              <a:t>);                 // ← Decrement later</a:t>
            </a:r>
          </a:p>
          <a:p>
            <a:r>
              <a:rPr lang="en-US" dirty="0">
                <a:solidFill>
                  <a:srgbClr val="FFC000"/>
                </a:solidFill>
              </a:rPr>
              <a:t>    if (</a:t>
            </a:r>
            <a:r>
              <a:rPr lang="en-US" dirty="0" err="1">
                <a:solidFill>
                  <a:srgbClr val="FFC000"/>
                </a:solidFill>
              </a:rPr>
              <a:t>atomic_read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oom_victims</a:t>
            </a:r>
            <a:r>
              <a:rPr lang="en-US" dirty="0">
                <a:solidFill>
                  <a:srgbClr val="FFC000"/>
                </a:solidFill>
              </a:rPr>
              <a:t>) == 0)       // ← Another check - race possible</a:t>
            </a:r>
          </a:p>
          <a:p>
            <a:r>
              <a:rPr lang="en-US" dirty="0">
                <a:solidFill>
                  <a:srgbClr val="FFC000"/>
                </a:solidFill>
              </a:rPr>
              <a:t>        </a:t>
            </a:r>
            <a:r>
              <a:rPr lang="en-US" dirty="0" err="1">
                <a:solidFill>
                  <a:srgbClr val="FFC000"/>
                </a:solidFill>
              </a:rPr>
              <a:t>wake_up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oom_waiters</a:t>
            </a:r>
            <a:r>
              <a:rPr lang="en-US" dirty="0">
                <a:solidFill>
                  <a:srgbClr val="FFC000"/>
                </a:solidFill>
              </a:rPr>
              <a:t>);                // ← Might miss wakeup</a:t>
            </a:r>
          </a:p>
          <a:p>
            <a:r>
              <a:rPr lang="en-US" dirty="0">
                <a:solidFill>
                  <a:srgbClr val="FFC000"/>
                </a:solidFill>
              </a:rPr>
              <a:t>}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// CORRECT Option B - Atomic completion detection</a:t>
            </a:r>
          </a:p>
          <a:p>
            <a:r>
              <a:rPr lang="en-US" dirty="0">
                <a:solidFill>
                  <a:srgbClr val="FFC000"/>
                </a:solidFill>
              </a:rPr>
              <a:t>int remaining = </a:t>
            </a:r>
            <a:r>
              <a:rPr lang="en-US" dirty="0" err="1">
                <a:solidFill>
                  <a:srgbClr val="FFC000"/>
                </a:solidFill>
              </a:rPr>
              <a:t>atomic_dec_return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oom_victims</a:t>
            </a:r>
            <a:r>
              <a:rPr lang="en-US" dirty="0">
                <a:solidFill>
                  <a:srgbClr val="FFC000"/>
                </a:solidFill>
              </a:rPr>
              <a:t>);</a:t>
            </a:r>
          </a:p>
          <a:p>
            <a:r>
              <a:rPr lang="en-US" dirty="0">
                <a:solidFill>
                  <a:srgbClr val="FFC000"/>
                </a:solidFill>
              </a:rPr>
              <a:t>if (remaining == 0) {                         // ← Immediate check after decrement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wake_up_all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oom_waiters</a:t>
            </a:r>
            <a:r>
              <a:rPr lang="en-US" dirty="0">
                <a:solidFill>
                  <a:srgbClr val="FFC000"/>
                </a:solidFill>
              </a:rPr>
              <a:t>);                // ← Guaranteed wakeup when last exits</a:t>
            </a:r>
          </a:p>
          <a:p>
            <a:r>
              <a:rPr lang="en-US" dirty="0">
                <a:solidFill>
                  <a:srgbClr val="FFC000"/>
                </a:solidFill>
              </a:rPr>
              <a:t>}</a:t>
            </a:r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604912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2AF7E-12B2-DC5F-1B63-E8BB9A9E3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C061E1-5C61-32F3-12BF-3A9A42DABC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3" y="350874"/>
            <a:ext cx="11361808" cy="540117"/>
          </a:xfrm>
        </p:spPr>
        <p:txBody>
          <a:bodyPr rtlCol="0"/>
          <a:lstStyle/>
          <a:p>
            <a:pPr marL="0" marR="0"/>
            <a:r>
              <a:rPr lang="en-US" sz="4000" dirty="0">
                <a:effectLst/>
                <a:latin typeface="Calibri" panose="020F0502020204030204" pitchFamily="34" charset="0"/>
              </a:rPr>
              <a:t>🔴 ADVANCED Scenarios - The Subtle Traps: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6FE2DE4-58A7-4B57-E9AD-884AEBF0F4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16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9924886-15AF-6C4D-3EDE-592A01F84D8B}"/>
              </a:ext>
            </a:extLst>
          </p:cNvPr>
          <p:cNvSpPr txBox="1"/>
          <p:nvPr/>
        </p:nvSpPr>
        <p:spPr>
          <a:xfrm>
            <a:off x="606388" y="1273996"/>
            <a:ext cx="10430207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Scenario 1 (Memory Management): Cross-process safety nightmare:</a:t>
            </a: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// WRONG Option A - Deadly race condition</a:t>
            </a:r>
          </a:p>
          <a:p>
            <a:r>
              <a:rPr lang="en-US" dirty="0">
                <a:solidFill>
                  <a:srgbClr val="FFC000"/>
                </a:solidFill>
              </a:rPr>
              <a:t>if (</a:t>
            </a:r>
            <a:r>
              <a:rPr lang="en-US" dirty="0" err="1">
                <a:solidFill>
                  <a:srgbClr val="FFC000"/>
                </a:solidFill>
              </a:rPr>
              <a:t>atomic_read</a:t>
            </a:r>
            <a:r>
              <a:rPr lang="en-US" dirty="0">
                <a:solidFill>
                  <a:srgbClr val="FFC000"/>
                </a:solidFill>
              </a:rPr>
              <a:t>(&amp;mm-&gt;</a:t>
            </a:r>
            <a:r>
              <a:rPr lang="en-US" dirty="0" err="1">
                <a:solidFill>
                  <a:srgbClr val="FFC000"/>
                </a:solidFill>
              </a:rPr>
              <a:t>mm_users</a:t>
            </a:r>
            <a:r>
              <a:rPr lang="en-US" dirty="0">
                <a:solidFill>
                  <a:srgbClr val="FFC000"/>
                </a:solidFill>
              </a:rPr>
              <a:t>) &gt; 0) {         // ← Process can exit HERE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atomic_inc</a:t>
            </a:r>
            <a:r>
              <a:rPr lang="en-US" dirty="0">
                <a:solidFill>
                  <a:srgbClr val="FFC000"/>
                </a:solidFill>
              </a:rPr>
              <a:t>(&amp;mm-&gt;</a:t>
            </a:r>
            <a:r>
              <a:rPr lang="en-US" dirty="0" err="1">
                <a:solidFill>
                  <a:srgbClr val="FFC000"/>
                </a:solidFill>
              </a:rPr>
              <a:t>mm_users</a:t>
            </a:r>
            <a:r>
              <a:rPr lang="en-US" dirty="0">
                <a:solidFill>
                  <a:srgbClr val="FFC000"/>
                </a:solidFill>
              </a:rPr>
              <a:t>);                // ← Too late! </a:t>
            </a:r>
            <a:r>
              <a:rPr lang="en-US" dirty="0" err="1">
                <a:solidFill>
                  <a:srgbClr val="FFC000"/>
                </a:solidFill>
              </a:rPr>
              <a:t>mm_struct</a:t>
            </a:r>
            <a:r>
              <a:rPr lang="en-US" dirty="0">
                <a:solidFill>
                  <a:srgbClr val="FFC000"/>
                </a:solidFill>
              </a:rPr>
              <a:t> already freed</a:t>
            </a:r>
          </a:p>
          <a:p>
            <a:r>
              <a:rPr lang="en-US" dirty="0">
                <a:solidFill>
                  <a:srgbClr val="FFC000"/>
                </a:solidFill>
              </a:rPr>
              <a:t>    // CRASH - accessing freed memory</a:t>
            </a:r>
          </a:p>
          <a:p>
            <a:r>
              <a:rPr lang="en-US" dirty="0">
                <a:solidFill>
                  <a:srgbClr val="FFC000"/>
                </a:solidFill>
              </a:rPr>
              <a:t>}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// CORRECT Option B - Atomic reference acquisition</a:t>
            </a:r>
          </a:p>
          <a:p>
            <a:r>
              <a:rPr lang="en-US" dirty="0">
                <a:solidFill>
                  <a:srgbClr val="FFC000"/>
                </a:solidFill>
              </a:rPr>
              <a:t>if (</a:t>
            </a:r>
            <a:r>
              <a:rPr lang="en-US" dirty="0" err="1">
                <a:solidFill>
                  <a:srgbClr val="FFC000"/>
                </a:solidFill>
              </a:rPr>
              <a:t>atomic_inc_not_zero</a:t>
            </a:r>
            <a:r>
              <a:rPr lang="en-US" dirty="0">
                <a:solidFill>
                  <a:srgbClr val="FFC000"/>
                </a:solidFill>
              </a:rPr>
              <a:t>(&amp;mm-&gt;</a:t>
            </a:r>
            <a:r>
              <a:rPr lang="en-US" dirty="0" err="1">
                <a:solidFill>
                  <a:srgbClr val="FFC000"/>
                </a:solidFill>
              </a:rPr>
              <a:t>mm_users</a:t>
            </a:r>
            <a:r>
              <a:rPr lang="en-US" dirty="0">
                <a:solidFill>
                  <a:srgbClr val="FFC000"/>
                </a:solidFill>
              </a:rPr>
              <a:t>)) {</a:t>
            </a:r>
          </a:p>
          <a:p>
            <a:r>
              <a:rPr lang="en-US" dirty="0">
                <a:solidFill>
                  <a:srgbClr val="FFC000"/>
                </a:solidFill>
              </a:rPr>
              <a:t>    // Successfully got reference, </a:t>
            </a:r>
            <a:r>
              <a:rPr lang="en-US" dirty="0" err="1">
                <a:solidFill>
                  <a:srgbClr val="FFC000"/>
                </a:solidFill>
              </a:rPr>
              <a:t>mm_struct</a:t>
            </a:r>
            <a:r>
              <a:rPr lang="en-US" dirty="0">
                <a:solidFill>
                  <a:srgbClr val="FFC000"/>
                </a:solidFill>
              </a:rPr>
              <a:t> is safe to use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handle_userfault</a:t>
            </a:r>
            <a:r>
              <a:rPr lang="en-US" dirty="0">
                <a:solidFill>
                  <a:srgbClr val="FFC000"/>
                </a:solidFill>
              </a:rPr>
              <a:t>(mm);                     // ← Safe cross-process access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mmput</a:t>
            </a:r>
            <a:r>
              <a:rPr lang="en-US" dirty="0">
                <a:solidFill>
                  <a:srgbClr val="FFC000"/>
                </a:solidFill>
              </a:rPr>
              <a:t>(mm);                                // ← Release when done</a:t>
            </a:r>
          </a:p>
          <a:p>
            <a:r>
              <a:rPr lang="en-US" dirty="0">
                <a:solidFill>
                  <a:srgbClr val="FFC000"/>
                </a:solidFill>
              </a:rPr>
              <a:t>} else {</a:t>
            </a:r>
          </a:p>
          <a:p>
            <a:r>
              <a:rPr lang="en-US" dirty="0">
                <a:solidFill>
                  <a:srgbClr val="FFC000"/>
                </a:solidFill>
              </a:rPr>
              <a:t>    return -ESRCH;                            // ← Process already exiting</a:t>
            </a:r>
          </a:p>
          <a:p>
            <a:r>
              <a:rPr lang="en-US" dirty="0">
                <a:solidFill>
                  <a:srgbClr val="FFC000"/>
                </a:solidFill>
              </a:rPr>
              <a:t>}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r>
              <a:rPr lang="en-US" dirty="0"/>
              <a:t>Cross-process safety with counter-intuitive atomic primitive</a:t>
            </a:r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7524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1BF81F-B722-33DA-0298-49A93A28B2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E08553-9E07-1EC4-4F9F-12A247BEF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3" y="350874"/>
            <a:ext cx="11361808" cy="540117"/>
          </a:xfrm>
        </p:spPr>
        <p:txBody>
          <a:bodyPr rtlCol="0"/>
          <a:lstStyle/>
          <a:p>
            <a:pPr marL="0" marR="0"/>
            <a:r>
              <a:rPr lang="en-US" sz="4000" dirty="0">
                <a:effectLst/>
                <a:latin typeface="Calibri" panose="020F0502020204030204" pitchFamily="34" charset="0"/>
              </a:rPr>
              <a:t>🔴 ADVANCED Scenarios - The Subtle Traps: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6FA6D99A-68AB-8DE0-6517-F8C871B43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17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61B10C9-039E-7490-5A7A-DEA1F8DEC3F2}"/>
              </a:ext>
            </a:extLst>
          </p:cNvPr>
          <p:cNvSpPr txBox="1"/>
          <p:nvPr/>
        </p:nvSpPr>
        <p:spPr>
          <a:xfrm>
            <a:off x="606388" y="1273996"/>
            <a:ext cx="1043020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Scenario 4 (OOM Killer Monitoring):  This is a trick question:</a:t>
            </a: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// WRONG Option B - Monitoring that corrupts what it observes  </a:t>
            </a:r>
          </a:p>
          <a:p>
            <a:r>
              <a:rPr lang="en-US" dirty="0">
                <a:solidFill>
                  <a:srgbClr val="FFC000"/>
                </a:solidFill>
              </a:rPr>
              <a:t>int victims = </a:t>
            </a:r>
            <a:r>
              <a:rPr lang="en-US" dirty="0" err="1">
                <a:solidFill>
                  <a:srgbClr val="FFC000"/>
                </a:solidFill>
              </a:rPr>
              <a:t>atomic_inc_return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oom_victims</a:t>
            </a:r>
            <a:r>
              <a:rPr lang="en-US" dirty="0">
                <a:solidFill>
                  <a:srgbClr val="FFC000"/>
                </a:solidFill>
              </a:rPr>
              <a:t>); // ← WHY are you changing it?!</a:t>
            </a:r>
          </a:p>
          <a:p>
            <a:r>
              <a:rPr lang="en-US" dirty="0">
                <a:solidFill>
                  <a:srgbClr val="FFC000"/>
                </a:solidFill>
              </a:rPr>
              <a:t>if (victims == 0) </a:t>
            </a:r>
            <a:r>
              <a:rPr lang="en-US" dirty="0" err="1">
                <a:solidFill>
                  <a:srgbClr val="FFC000"/>
                </a:solidFill>
              </a:rPr>
              <a:t>disable_oom_killer</a:t>
            </a:r>
            <a:r>
              <a:rPr lang="en-US" dirty="0">
                <a:solidFill>
                  <a:srgbClr val="FFC000"/>
                </a:solidFill>
              </a:rPr>
              <a:t>();        // ← Logic makes no sense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// CORRECT Option A - Pure monitoring</a:t>
            </a:r>
          </a:p>
          <a:p>
            <a:r>
              <a:rPr lang="en-US" dirty="0">
                <a:solidFill>
                  <a:srgbClr val="FFC000"/>
                </a:solidFill>
              </a:rPr>
              <a:t>while (</a:t>
            </a:r>
            <a:r>
              <a:rPr lang="en-US" dirty="0" err="1">
                <a:solidFill>
                  <a:srgbClr val="FFC000"/>
                </a:solidFill>
              </a:rPr>
              <a:t>atomic_read</a:t>
            </a:r>
            <a:r>
              <a:rPr lang="en-US" dirty="0">
                <a:solidFill>
                  <a:srgbClr val="FFC000"/>
                </a:solidFill>
              </a:rPr>
              <a:t>(&amp;</a:t>
            </a:r>
            <a:r>
              <a:rPr lang="en-US" dirty="0" err="1">
                <a:solidFill>
                  <a:srgbClr val="FFC000"/>
                </a:solidFill>
              </a:rPr>
              <a:t>oom_victims</a:t>
            </a:r>
            <a:r>
              <a:rPr lang="en-US" dirty="0">
                <a:solidFill>
                  <a:srgbClr val="FFC000"/>
                </a:solidFill>
              </a:rPr>
              <a:t>) &gt; 0) {        // ← Just read, don't modify</a:t>
            </a:r>
          </a:p>
          <a:p>
            <a:r>
              <a:rPr lang="en-US" dirty="0">
                <a:solidFill>
                  <a:srgbClr val="FFC000"/>
                </a:solidFill>
              </a:rPr>
              <a:t>    </a:t>
            </a:r>
            <a:r>
              <a:rPr lang="en-US" dirty="0" err="1">
                <a:solidFill>
                  <a:srgbClr val="FFC000"/>
                </a:solidFill>
              </a:rPr>
              <a:t>schedule_timeout_interruptible</a:t>
            </a:r>
            <a:r>
              <a:rPr lang="en-US" dirty="0">
                <a:solidFill>
                  <a:srgbClr val="FFC000"/>
                </a:solidFill>
              </a:rPr>
              <a:t>(HZ/10);    // ← Wait and check again</a:t>
            </a:r>
          </a:p>
          <a:p>
            <a:r>
              <a:rPr lang="en-US" dirty="0">
                <a:solidFill>
                  <a:srgbClr val="FFC000"/>
                </a:solidFill>
              </a:rPr>
              <a:t>}</a:t>
            </a:r>
          </a:p>
          <a:p>
            <a:r>
              <a:rPr lang="en-US" dirty="0" err="1">
                <a:solidFill>
                  <a:srgbClr val="FFC000"/>
                </a:solidFill>
              </a:rPr>
              <a:t>disable_oom_killer</a:t>
            </a:r>
            <a:r>
              <a:rPr lang="en-US" dirty="0">
                <a:solidFill>
                  <a:srgbClr val="FFC000"/>
                </a:solidFill>
              </a:rPr>
              <a:t>();                         // ← Safe to disable now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endParaRPr lang="en-US" dirty="0">
              <a:solidFill>
                <a:srgbClr val="FFC000"/>
              </a:solidFill>
            </a:endParaRPr>
          </a:p>
          <a:p>
            <a:r>
              <a:rPr lang="en-US" b="1" dirty="0"/>
              <a:t>The trap:</a:t>
            </a:r>
            <a:r>
              <a:rPr lang="en-US" dirty="0"/>
              <a:t> People overthink and assume monitoring needs atomic participation</a:t>
            </a:r>
          </a:p>
          <a:p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9525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>
            <a:extLst>
              <a:ext uri="{FF2B5EF4-FFF2-40B4-BE49-F238E27FC236}">
                <a16:creationId xmlns:a16="http://schemas.microsoft.com/office/drawing/2014/main" id="{F8FAEED9-1ECD-45F9-87A0-9394BAEABB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0863" y="549275"/>
            <a:ext cx="5437187" cy="2986234"/>
          </a:xfrm>
        </p:spPr>
        <p:txBody>
          <a:bodyPr rtlCol="0"/>
          <a:lstStyle/>
          <a:p>
            <a:pPr rtl="0"/>
            <a:r>
              <a:rPr lang="en-GB"/>
              <a:t>Thank You</a:t>
            </a:r>
          </a:p>
        </p:txBody>
      </p:sp>
      <p:sp>
        <p:nvSpPr>
          <p:cNvPr id="23" name="Subtitle 22">
            <a:extLst>
              <a:ext uri="{FF2B5EF4-FFF2-40B4-BE49-F238E27FC236}">
                <a16:creationId xmlns:a16="http://schemas.microsoft.com/office/drawing/2014/main" id="{8E5E4638-9BCB-4C2E-914F-CC868E2020D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0863" y="3827610"/>
            <a:ext cx="3138635" cy="553004"/>
          </a:xfrm>
        </p:spPr>
        <p:txBody>
          <a:bodyPr rtlCol="0"/>
          <a:lstStyle/>
          <a:p>
            <a:pPr rtl="0"/>
            <a:r>
              <a:rPr lang="en-GB" dirty="0"/>
              <a:t>Aditya Singh</a:t>
            </a:r>
          </a:p>
        </p:txBody>
      </p:sp>
      <p:pic>
        <p:nvPicPr>
          <p:cNvPr id="27" name="Picture Placeholder 26" descr="Data Points Digital background">
            <a:extLst>
              <a:ext uri="{FF2B5EF4-FFF2-40B4-BE49-F238E27FC236}">
                <a16:creationId xmlns:a16="http://schemas.microsoft.com/office/drawing/2014/main" id="{9E660784-34E2-4CDA-926A-DDD6AAF35046}"/>
              </a:ext>
            </a:extLst>
          </p:cNvPr>
          <p:cNvPicPr>
            <a:picLocks noGrp="1" noChangeAspect="1"/>
          </p:cNvPicPr>
          <p:nvPr>
            <p:ph type="pic" sz="quarter" idx="15"/>
          </p:nvPr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548640"/>
            <a:ext cx="5084064" cy="2880360"/>
          </a:xfrm>
        </p:spPr>
      </p:pic>
      <p:pic>
        <p:nvPicPr>
          <p:cNvPr id="33" name="Picture Placeholder 32" descr="Data Points Digital background">
            <a:extLst>
              <a:ext uri="{FF2B5EF4-FFF2-40B4-BE49-F238E27FC236}">
                <a16:creationId xmlns:a16="http://schemas.microsoft.com/office/drawing/2014/main" id="{48106962-23C6-4DFE-BB3A-E5FFF03F38CE}"/>
              </a:ext>
            </a:extLst>
          </p:cNvPr>
          <p:cNvPicPr>
            <a:picLocks noGrp="1" noChangeAspect="1"/>
          </p:cNvPicPr>
          <p:nvPr>
            <p:ph type="pic" sz="quarter" idx="16"/>
          </p:nvPr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6248" y="3429000"/>
            <a:ext cx="5084064" cy="2880360"/>
          </a:xfr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6E60F23-FB58-4EF8-82FD-E86CED25FD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988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36A219-C811-2094-2401-70D7B2FD96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2D4968-5828-F265-46E8-BA04CCB021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29" y="196900"/>
            <a:ext cx="9826513" cy="1236352"/>
          </a:xfrm>
        </p:spPr>
        <p:txBody>
          <a:bodyPr rtlCol="0"/>
          <a:lstStyle/>
          <a:p>
            <a:pPr marL="0" marR="0"/>
            <a:r>
              <a:rPr lang="en-GB" sz="4000" b="1" dirty="0">
                <a:effectLst/>
                <a:latin typeface="Calibri" panose="020F0502020204030204" pitchFamily="34" charset="0"/>
              </a:rPr>
              <a:t>Scenario 1: Memory Management - Process Memory Access </a:t>
            </a:r>
            <a:r>
              <a:rPr lang="en-GB" sz="4000" b="1" dirty="0">
                <a:effectLst/>
                <a:latin typeface="Segoe UI Emoji" panose="020B0502040204020203" pitchFamily="34" charset="0"/>
              </a:rPr>
              <a:t>🔴 </a:t>
            </a:r>
            <a:r>
              <a:rPr lang="en-US" sz="4000" b="1" dirty="0">
                <a:effectLst/>
                <a:latin typeface="Calibri" panose="020F0502020204030204" pitchFamily="34" charset="0"/>
              </a:rPr>
              <a:t>[ADVANCED]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848B325-BBF7-29B8-1C57-6F459DD56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2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FAA9FC9-9FB5-86F7-2DD2-300A45661E03}"/>
              </a:ext>
            </a:extLst>
          </p:cNvPr>
          <p:cNvSpPr txBox="1"/>
          <p:nvPr/>
        </p:nvSpPr>
        <p:spPr>
          <a:xfrm>
            <a:off x="298044" y="1809890"/>
            <a:ext cx="1060032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Design Requirement: You're implementing UserfaultFD functionality that needs to access another process's memory mapping to zero-fill pages. The target process might exit while you're accessing its memory descriptor.</a:t>
            </a:r>
          </a:p>
          <a:p>
            <a:endParaRPr lang="en-GB" b="1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en-GB" b="1" dirty="0">
                <a:solidFill>
                  <a:srgbClr val="FFC000"/>
                </a:solidFill>
              </a:rPr>
              <a:t>Your task:</a:t>
            </a:r>
            <a:r>
              <a:rPr lang="en-GB" dirty="0">
                <a:solidFill>
                  <a:srgbClr val="FFC000"/>
                </a:solidFill>
              </a:rPr>
              <a:t> Access the process's </a:t>
            </a:r>
            <a:r>
              <a:rPr lang="en-US" dirty="0" err="1">
                <a:solidFill>
                  <a:srgbClr val="FFC000"/>
                </a:solidFill>
              </a:rPr>
              <a:t>mm_struct</a:t>
            </a:r>
            <a:r>
              <a:rPr lang="en-GB" dirty="0">
                <a:solidFill>
                  <a:srgbClr val="FFC000"/>
                </a:solidFill>
              </a:rPr>
              <a:t> (memory descriptor) safely, perform memory operations like page allocation and mapping, then clean up properly.</a:t>
            </a:r>
          </a:p>
          <a:p>
            <a:endParaRPr lang="en-GB" dirty="0">
              <a:solidFill>
                <a:srgbClr val="FFC000"/>
              </a:solidFill>
            </a:endParaRPr>
          </a:p>
          <a:p>
            <a:r>
              <a:rPr lang="en-GB" b="1" dirty="0">
                <a:solidFill>
                  <a:srgbClr val="FFFF00"/>
                </a:solidFill>
                <a:latin typeface="Calibri" panose="020F0502020204030204" pitchFamily="34" charset="0"/>
              </a:rPr>
              <a:t>Critical constraint:</a:t>
            </a:r>
            <a:r>
              <a:rPr lang="en-GB" dirty="0">
                <a:solidFill>
                  <a:srgbClr val="FFFF00"/>
                </a:solidFill>
                <a:latin typeface="Calibri" panose="020F0502020204030204" pitchFamily="34" charset="0"/>
              </a:rPr>
              <a:t> The target process can exit at any moment, potentially freeing the </a:t>
            </a:r>
            <a:r>
              <a:rPr lang="en-US" dirty="0" err="1">
                <a:solidFill>
                  <a:srgbClr val="FFFF00"/>
                </a:solidFill>
                <a:latin typeface="Calibri" panose="020F0502020204030204" pitchFamily="34" charset="0"/>
              </a:rPr>
              <a:t>mm_struct</a:t>
            </a:r>
            <a:r>
              <a:rPr lang="en-GB" dirty="0">
                <a:solidFill>
                  <a:srgbClr val="FFFF00"/>
                </a:solidFill>
                <a:latin typeface="Calibri" panose="020F0502020204030204" pitchFamily="34" charset="0"/>
              </a:rPr>
              <a:t> while you're using it.</a:t>
            </a:r>
          </a:p>
          <a:p>
            <a:endParaRPr lang="en-GB" b="1" dirty="0">
              <a:solidFill>
                <a:srgbClr val="00B0F0"/>
              </a:solidFill>
              <a:latin typeface="Calibri" panose="020F0502020204030204" pitchFamily="34" charset="0"/>
            </a:endParaRPr>
          </a:p>
          <a:p>
            <a:r>
              <a:rPr lang="en-GB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Question:</a:t>
            </a: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 Which pattern would you choose to safely acquire a reference to the target process's </a:t>
            </a:r>
            <a:r>
              <a:rPr lang="en-GB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mm_struct</a:t>
            </a: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?</a:t>
            </a:r>
          </a:p>
          <a:p>
            <a:pPr fontAlgn="ctr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A) Test-and-Increment:</a:t>
            </a: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 Check if the mm_struct is still valid (mm_users &gt; 0), then increment mm_users reference count if safe</a:t>
            </a:r>
          </a:p>
          <a:p>
            <a:pPr fontAlgn="ctr">
              <a:buFont typeface="Arial" panose="020B0604020202020204" pitchFamily="34" charset="0"/>
              <a:buChar char="•"/>
            </a:pPr>
            <a:r>
              <a:rPr lang="en-GB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B) Increment-and-Test:</a:t>
            </a: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 Increment the </a:t>
            </a:r>
            <a:r>
              <a:rPr lang="en-GB" dirty="0" err="1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mm_struct's</a:t>
            </a:r>
            <a:r>
              <a:rPr lang="en-GB" dirty="0">
                <a:solidFill>
                  <a:schemeClr val="accent2">
                    <a:lumMod val="20000"/>
                    <a:lumOff val="80000"/>
                  </a:schemeClr>
                </a:solidFill>
                <a:latin typeface="Calibri" panose="020F0502020204030204" pitchFamily="34" charset="0"/>
              </a:rPr>
              <a:t> mm_users reference count first, then check if the mm_struct is still valid</a:t>
            </a:r>
          </a:p>
          <a:p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38820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E62CF-EFF8-97CD-3EC9-52AA8558A0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FECFB5-FF0B-FEA4-C320-A1C8803021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29" y="196900"/>
            <a:ext cx="9826513" cy="1236352"/>
          </a:xfrm>
        </p:spPr>
        <p:txBody>
          <a:bodyPr rtlCol="0"/>
          <a:lstStyle/>
          <a:p>
            <a:pPr marL="0" marR="0"/>
            <a:r>
              <a:rPr lang="en-GB" sz="4000" b="1" dirty="0">
                <a:effectLst/>
                <a:latin typeface="Calibri" panose="020F0502020204030204" pitchFamily="34" charset="0"/>
              </a:rPr>
              <a:t>Scenario 2: Hardware Resource Management - CPU Text Patching </a:t>
            </a:r>
            <a:r>
              <a:rPr lang="en-GB" sz="4000" b="1" dirty="0">
                <a:effectLst/>
                <a:latin typeface="Segoe UI Emoji" panose="020B0502040204020203" pitchFamily="34" charset="0"/>
              </a:rPr>
              <a:t>🟡 </a:t>
            </a:r>
            <a:r>
              <a:rPr lang="en-US" sz="4000" b="1" dirty="0">
                <a:effectLst/>
                <a:latin typeface="Calibri" panose="020F0502020204030204" pitchFamily="34" charset="0"/>
              </a:rPr>
              <a:t>[MEDIUM]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10461840-04F9-9BCF-2FA0-6BEE0D2FF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3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30D1F81-4A4C-F861-6E5C-B1037E31D4E2}"/>
              </a:ext>
            </a:extLst>
          </p:cNvPr>
          <p:cNvSpPr txBox="1"/>
          <p:nvPr/>
        </p:nvSpPr>
        <p:spPr>
          <a:xfrm>
            <a:off x="298043" y="1809890"/>
            <a:ext cx="1043020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>
              <a:buNone/>
            </a:pPr>
            <a:r>
              <a:rPr lang="en-GB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Design Requirement: You're implementing live kernel patching that modifies CPU instructions while the system is running. You need to access a global patching descriptor that can be destroyed during system shutdown.</a:t>
            </a:r>
          </a:p>
          <a:p>
            <a:pPr marL="0" marR="0">
              <a:buNone/>
            </a:pPr>
            <a:endParaRPr lang="en-GB" sz="18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en-GB" sz="1800" b="1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Your task:</a:t>
            </a:r>
            <a:r>
              <a:rPr lang="en-GB" sz="18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 Get a reference to the patching descriptor for CPU instruction modification, ensuring it won't be freed while you're patching kernel code.</a:t>
            </a:r>
          </a:p>
          <a:p>
            <a:pPr marL="0" marR="0">
              <a:buNone/>
            </a:pPr>
            <a:endParaRPr lang="en-GB" sz="18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en-GB" sz="1800" b="1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Critical constraint:</a:t>
            </a:r>
            <a:r>
              <a:rPr lang="en-GB" sz="1800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 System shutdown or module unloading can destroy the patching descriptor while multiple CPUs are trying to access it.</a:t>
            </a:r>
          </a:p>
          <a:p>
            <a:pPr marL="0" marR="0">
              <a:buNone/>
            </a:pPr>
            <a:endParaRPr lang="en-GB" sz="1800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en-GB" sz="1800" b="1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Question:</a:t>
            </a:r>
            <a:r>
              <a:rPr lang="en-GB" sz="180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 Which pattern would you choose to safely acquire a reference to the patching descriptor?</a:t>
            </a:r>
          </a:p>
          <a:p>
            <a:pPr rtl="0" fontAlgn="ctr"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A) Test-and-Increment:</a:t>
            </a:r>
            <a:r>
              <a:rPr lang="en-GB" sz="180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 Check if the patching descriptor is still active (</a:t>
            </a:r>
            <a:r>
              <a:rPr lang="en-GB" sz="1800" dirty="0" err="1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ref_count</a:t>
            </a:r>
            <a:r>
              <a:rPr lang="en-GB" sz="180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 &gt; 0), then increment its reference count if safe</a:t>
            </a:r>
          </a:p>
          <a:p>
            <a:pPr rtl="0" fontAlgn="ctr"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B) Increment-and-Test:</a:t>
            </a:r>
            <a:r>
              <a:rPr lang="en-GB" sz="180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 Increment the patching descriptor's reference count first, then check if it's still valid for use</a:t>
            </a:r>
          </a:p>
          <a:p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258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40C2E7-7D16-E506-5ADB-0772C818A0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5FC16B-5494-CB64-0ED0-D44678E28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29" y="196900"/>
            <a:ext cx="10087415" cy="1236352"/>
          </a:xfrm>
        </p:spPr>
        <p:txBody>
          <a:bodyPr rtlCol="0"/>
          <a:lstStyle/>
          <a:p>
            <a:pPr marL="0" marR="0"/>
            <a:r>
              <a:rPr lang="en-GB" sz="4000" b="1" dirty="0">
                <a:effectLst/>
                <a:latin typeface="Calibri" panose="020F0502020204030204" pitchFamily="34" charset="0"/>
              </a:rPr>
              <a:t>Scenario 3: Network Interface - NAPI Control </a:t>
            </a:r>
            <a:r>
              <a:rPr lang="en-GB" sz="4000" b="1" dirty="0">
                <a:effectLst/>
                <a:latin typeface="Segoe UI Emoji" panose="020B0502040204020203" pitchFamily="34" charset="0"/>
              </a:rPr>
              <a:t>🟢 </a:t>
            </a:r>
            <a:r>
              <a:rPr lang="en-US" sz="4000" b="1" dirty="0">
                <a:effectLst/>
                <a:latin typeface="Calibri" panose="020F0502020204030204" pitchFamily="34" charset="0"/>
              </a:rPr>
              <a:t>[BASIC]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C4A57ED-E388-A837-FFDA-DC67F1FA51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4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1D07E84-5025-D7E8-B0CF-03FE86D0E9CD}"/>
              </a:ext>
            </a:extLst>
          </p:cNvPr>
          <p:cNvSpPr txBox="1"/>
          <p:nvPr/>
        </p:nvSpPr>
        <p:spPr>
          <a:xfrm>
            <a:off x="298043" y="1809890"/>
            <a:ext cx="1043020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Design Requirement: You're implementing network interface management where expensive NAPI (interrupt mitigation) should only be enabled when there are active users, and disabled when no users remain.</a:t>
            </a:r>
          </a:p>
          <a:p>
            <a:endParaRPr lang="en-GB" b="1" dirty="0">
              <a:solidFill>
                <a:srgbClr val="FF0000"/>
              </a:solidFill>
            </a:endParaRPr>
          </a:p>
          <a:p>
            <a:r>
              <a:rPr lang="en-GB" b="1" dirty="0">
                <a:solidFill>
                  <a:srgbClr val="FFC000"/>
                </a:solidFill>
              </a:rPr>
              <a:t>Your task:</a:t>
            </a:r>
            <a:r>
              <a:rPr lang="en-GB" dirty="0">
                <a:solidFill>
                  <a:srgbClr val="FFC000"/>
                </a:solidFill>
              </a:rPr>
              <a:t> Enable NAPI when the first interface opens, disable NAPI when the last interface closes, while tracking active interface count across multiple interfaces.</a:t>
            </a:r>
          </a:p>
          <a:p>
            <a:endParaRPr lang="en-GB" dirty="0"/>
          </a:p>
          <a:p>
            <a:r>
              <a:rPr lang="en-GB" b="1" dirty="0">
                <a:solidFill>
                  <a:srgbClr val="FFFF00"/>
                </a:solidFill>
              </a:rPr>
              <a:t>Critical constraint:</a:t>
            </a:r>
            <a:r>
              <a:rPr lang="en-GB" dirty="0">
                <a:solidFill>
                  <a:srgbClr val="FFFF00"/>
                </a:solidFill>
              </a:rPr>
              <a:t> Multiple network interfaces can open/close simultaneously on different CPU cores.</a:t>
            </a:r>
          </a:p>
          <a:p>
            <a:endParaRPr lang="en-GB" b="1" dirty="0"/>
          </a:p>
          <a:p>
            <a:endParaRPr lang="en-GB" b="1" dirty="0"/>
          </a:p>
          <a:p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Question: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Which pattern would you choose to manage NAPI state transitions?</a:t>
            </a:r>
          </a:p>
          <a:p>
            <a:pPr fontAlgn="ctr"/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A) Test-and-Increment: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Check if active interface count is 0, then increment count and enable NAPI if transitioning from 0→1</a:t>
            </a:r>
          </a:p>
          <a:p>
            <a:pPr fontAlgn="ctr"/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B) Increment-and-Test: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Increment active interface count first, then check if result is 1 (0→1 transition) to enable NAPI</a:t>
            </a:r>
          </a:p>
          <a:p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9260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50314B-C502-79D6-0E83-69AA3A2BB9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DF5BF-84A8-D79F-E061-E3FEB0E8E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29" y="196900"/>
            <a:ext cx="9826513" cy="1236352"/>
          </a:xfrm>
        </p:spPr>
        <p:txBody>
          <a:bodyPr rtlCol="0"/>
          <a:lstStyle/>
          <a:p>
            <a:pPr marL="0" marR="0"/>
            <a:r>
              <a:rPr lang="en-GB" sz="4000" b="1" dirty="0">
                <a:effectLst/>
                <a:latin typeface="Calibri" panose="020F0502020204030204" pitchFamily="34" charset="0"/>
              </a:rPr>
              <a:t>Scenario 4: OOM Killer Status Monitoring </a:t>
            </a:r>
            <a:r>
              <a:rPr lang="en-GB" sz="4000" b="1" dirty="0">
                <a:effectLst/>
                <a:latin typeface="Segoe UI Emoji" panose="020B0502040204020203" pitchFamily="34" charset="0"/>
              </a:rPr>
              <a:t>🔴 </a:t>
            </a:r>
            <a:r>
              <a:rPr lang="en-US" sz="4000" b="1" dirty="0">
                <a:effectLst/>
                <a:latin typeface="Calibri" panose="020F0502020204030204" pitchFamily="34" charset="0"/>
              </a:rPr>
              <a:t>[ADVANCED]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2F4FDBA0-08E8-1481-1AF0-11A39F5EA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5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E785792-F659-9704-DEA5-F3FACDD776E7}"/>
              </a:ext>
            </a:extLst>
          </p:cNvPr>
          <p:cNvSpPr txBox="1"/>
          <p:nvPr/>
        </p:nvSpPr>
        <p:spPr>
          <a:xfrm>
            <a:off x="298043" y="1809890"/>
            <a:ext cx="1043020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Design Requirement: You're implementing OOM killer disabling functionality. Before disabling the OOM killer, you need to wait for all current OOM victims to finish exiting to ensure system stability.</a:t>
            </a:r>
          </a:p>
          <a:p>
            <a:endParaRPr lang="en-GB" dirty="0"/>
          </a:p>
          <a:p>
            <a:r>
              <a:rPr lang="en-GB" b="1" dirty="0">
                <a:solidFill>
                  <a:srgbClr val="FFC000"/>
                </a:solidFill>
              </a:rPr>
              <a:t>Your task:</a:t>
            </a:r>
            <a:r>
              <a:rPr lang="en-GB" dirty="0">
                <a:solidFill>
                  <a:srgbClr val="FFC000"/>
                </a:solidFill>
              </a:rPr>
              <a:t> Monitor the OOM victim count and wait until it reaches zero before allowing the OOM killer to be disabled.</a:t>
            </a:r>
          </a:p>
          <a:p>
            <a:endParaRPr lang="en-GB" b="1" dirty="0"/>
          </a:p>
          <a:p>
            <a:r>
              <a:rPr lang="en-GB" b="1" dirty="0">
                <a:solidFill>
                  <a:srgbClr val="FFFF00"/>
                </a:solidFill>
              </a:rPr>
              <a:t>Critical constraint:</a:t>
            </a:r>
            <a:r>
              <a:rPr lang="en-GB" dirty="0">
                <a:solidFill>
                  <a:srgbClr val="FFFF00"/>
                </a:solidFill>
              </a:rPr>
              <a:t> This is a monitoring operation - you need to observe the victim count without modifying it.</a:t>
            </a:r>
          </a:p>
          <a:p>
            <a:endParaRPr lang="en-GB" b="1" dirty="0">
              <a:solidFill>
                <a:srgbClr val="92D050"/>
              </a:solidFill>
            </a:endParaRPr>
          </a:p>
          <a:p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Question: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Which pattern would you choose to monitor OOM victim completion?</a:t>
            </a:r>
          </a:p>
          <a:p>
            <a:pPr fontAlgn="ctr"/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A) Test-and-Increment: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Read the current OOM victim count directly without modifying any counters</a:t>
            </a:r>
          </a:p>
          <a:p>
            <a:pPr fontAlgn="ctr"/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B) Increment-and-Test: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This pattern is inappropriate - you shouldn't modify counters during monitoring operations</a:t>
            </a:r>
          </a:p>
          <a:p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7277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444F87-9DAF-A731-41AF-7BCDE674D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6C786-CBD3-A266-F6DD-D1AFC96F57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29" y="196900"/>
            <a:ext cx="9826513" cy="1236352"/>
          </a:xfrm>
        </p:spPr>
        <p:txBody>
          <a:bodyPr rtlCol="0"/>
          <a:lstStyle/>
          <a:p>
            <a:pPr marL="0" marR="0"/>
            <a:r>
              <a:rPr lang="en-GB" sz="4000" b="1" dirty="0">
                <a:effectLst/>
                <a:latin typeface="Calibri" panose="020F0502020204030204" pitchFamily="34" charset="0"/>
              </a:rPr>
              <a:t>Scenario 5: Core Dump Resource Limiting </a:t>
            </a:r>
            <a:r>
              <a:rPr lang="en-GB" sz="4000" b="1" dirty="0">
                <a:effectLst/>
                <a:latin typeface="Segoe UI Emoji" panose="020B0502040204020203" pitchFamily="34" charset="0"/>
              </a:rPr>
              <a:t>🟡 </a:t>
            </a:r>
            <a:r>
              <a:rPr lang="en-US" sz="4000" b="1" dirty="0">
                <a:effectLst/>
                <a:latin typeface="Calibri" panose="020F0502020204030204" pitchFamily="34" charset="0"/>
              </a:rPr>
              <a:t>[MEDIUM]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AEE07DE8-A411-1987-8F11-03D867439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6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D0EBDB1-5666-0678-3CF1-8C91FA03FF5C}"/>
              </a:ext>
            </a:extLst>
          </p:cNvPr>
          <p:cNvSpPr txBox="1"/>
          <p:nvPr/>
        </p:nvSpPr>
        <p:spPr>
          <a:xfrm>
            <a:off x="298043" y="1809890"/>
            <a:ext cx="1043020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Design Requirement: You're implementing core dump limiting to prevent system resource exhaustion. When processes crash, they spawn core dump processors, but too many simultaneous dumps can overwhelm the system.</a:t>
            </a:r>
          </a:p>
          <a:p>
            <a:endParaRPr lang="en-GB" dirty="0"/>
          </a:p>
          <a:p>
            <a:r>
              <a:rPr lang="en-GB" b="1" dirty="0">
                <a:solidFill>
                  <a:srgbClr val="FFC000"/>
                </a:solidFill>
              </a:rPr>
              <a:t>Your task:</a:t>
            </a:r>
            <a:r>
              <a:rPr lang="en-GB" dirty="0">
                <a:solidFill>
                  <a:srgbClr val="FFC000"/>
                </a:solidFill>
              </a:rPr>
              <a:t> Allow core dumps when under the limit, but reject excess dumps to prevent resource exhaustion attacks during mass crashes.</a:t>
            </a:r>
          </a:p>
          <a:p>
            <a:endParaRPr lang="en-GB" b="1" dirty="0"/>
          </a:p>
          <a:p>
            <a:r>
              <a:rPr lang="en-GB" b="1" dirty="0">
                <a:solidFill>
                  <a:srgbClr val="FFFF00"/>
                </a:solidFill>
              </a:rPr>
              <a:t>Critical constraint:</a:t>
            </a:r>
            <a:r>
              <a:rPr lang="en-GB" dirty="0">
                <a:solidFill>
                  <a:srgbClr val="FFFF00"/>
                </a:solidFill>
              </a:rPr>
              <a:t> Multiple processes can crash simultaneously and all try to create core dumps at the same time.</a:t>
            </a:r>
          </a:p>
          <a:p>
            <a:endParaRPr lang="en-GB" b="1" dirty="0"/>
          </a:p>
          <a:p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Question: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Which pattern would you choose to enforce core dump limits?</a:t>
            </a:r>
          </a:p>
          <a:p>
            <a:pPr fontAlgn="ctr"/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A) Test-and-Increment: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Check if current active dump count &lt; limit, then increment dump count and proceed if under limit</a:t>
            </a:r>
          </a:p>
          <a:p>
            <a:pPr fontAlgn="ctr"/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B) Increment-and-Test: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Increment active dump count first, then check if result exceeds limit and reject/rollback if over limit</a:t>
            </a:r>
          </a:p>
        </p:txBody>
      </p:sp>
    </p:spTree>
    <p:extLst>
      <p:ext uri="{BB962C8B-B14F-4D97-AF65-F5344CB8AC3E}">
        <p14:creationId xmlns:p14="http://schemas.microsoft.com/office/powerpoint/2010/main" val="21297019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8F6A9A-77AD-9F18-2691-F398C9F1D7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251C4A-FE54-8524-1D50-9C2AA055E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29" y="196900"/>
            <a:ext cx="9826513" cy="1236352"/>
          </a:xfrm>
        </p:spPr>
        <p:txBody>
          <a:bodyPr rtlCol="0"/>
          <a:lstStyle/>
          <a:p>
            <a:pPr marL="0" marR="0"/>
            <a:r>
              <a:rPr lang="en-GB" sz="4000" b="1" dirty="0">
                <a:effectLst/>
                <a:latin typeface="Calibri" panose="020F0502020204030204" pitchFamily="34" charset="0"/>
              </a:rPr>
              <a:t>Scenario 6: OOM Victim Tracking </a:t>
            </a:r>
            <a:r>
              <a:rPr lang="en-GB" sz="4000" b="1" dirty="0">
                <a:effectLst/>
                <a:latin typeface="Segoe UI Emoji" panose="020B0502040204020203" pitchFamily="34" charset="0"/>
              </a:rPr>
              <a:t>🟡 </a:t>
            </a:r>
            <a:r>
              <a:rPr lang="en-US" sz="4000" b="1" dirty="0">
                <a:effectLst/>
                <a:latin typeface="Calibri" panose="020F0502020204030204" pitchFamily="34" charset="0"/>
              </a:rPr>
              <a:t>[MEDIUM]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3C6A35FD-FDCD-6DDB-768A-36FCF91B4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7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7B5086B-D0BF-3C25-F7BD-91767BDE3B28}"/>
              </a:ext>
            </a:extLst>
          </p:cNvPr>
          <p:cNvSpPr txBox="1"/>
          <p:nvPr/>
        </p:nvSpPr>
        <p:spPr>
          <a:xfrm>
            <a:off x="298043" y="1809890"/>
            <a:ext cx="10430207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Design Requirement: You're implementing Out-of-Memory killer coordination. The system needs to track processes being killed and detect when all victims have exited so other operations can proceed safely.</a:t>
            </a:r>
          </a:p>
          <a:p>
            <a:pPr marL="0" marR="0">
              <a:buNone/>
            </a:pPr>
            <a:endParaRPr lang="en-GB" sz="1800" b="1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en-GB" sz="1800" b="1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Your task:</a:t>
            </a:r>
            <a:r>
              <a:rPr lang="en-GB" sz="1800" dirty="0">
                <a:solidFill>
                  <a:srgbClr val="FFC000"/>
                </a:solidFill>
                <a:effectLst/>
                <a:latin typeface="Calibri" panose="020F0502020204030204" pitchFamily="34" charset="0"/>
              </a:rPr>
              <a:t> Track OOM victims when they're marked for death, and coordinate system-wide operations that need to wait for all victims to exit.</a:t>
            </a:r>
          </a:p>
          <a:p>
            <a:pPr marL="0" marR="0">
              <a:buNone/>
            </a:pPr>
            <a:endParaRPr lang="en-GB" sz="1800" b="1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en-GB" sz="1800" b="1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Critical constraint:</a:t>
            </a:r>
            <a:r>
              <a:rPr lang="en-GB" sz="1800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 Multiple processes can be marked as OOM victims and exit simultaneously across different CPU cores.</a:t>
            </a:r>
          </a:p>
          <a:p>
            <a:pPr marL="0" marR="0">
              <a:buNone/>
            </a:pPr>
            <a:endParaRPr lang="en-GB" sz="1800" b="1" dirty="0">
              <a:effectLst/>
              <a:latin typeface="Calibri" panose="020F0502020204030204" pitchFamily="34" charset="0"/>
            </a:endParaRPr>
          </a:p>
          <a:p>
            <a:pPr marL="0" marR="0">
              <a:buNone/>
            </a:pPr>
            <a:r>
              <a:rPr lang="en-GB" sz="1800" b="1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Question:</a:t>
            </a:r>
            <a:r>
              <a:rPr lang="en-GB" sz="180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 Which pattern would you choose for OOM victim lifecycle management?</a:t>
            </a:r>
          </a:p>
          <a:p>
            <a:pPr rtl="0" fontAlgn="ctr"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A) Test-and-Increment:</a:t>
            </a:r>
            <a:r>
              <a:rPr lang="en-GB" sz="180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 Check current victim state first, then modify victim count and potentially wake waiting processes</a:t>
            </a:r>
          </a:p>
          <a:p>
            <a:pPr rtl="0" fontAlgn="ctr">
              <a:buFont typeface="Arial" panose="020B0604020202020204" pitchFamily="34" charset="0"/>
              <a:buChar char="•"/>
            </a:pPr>
            <a:r>
              <a:rPr lang="en-GB" sz="1800" b="1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B) Increment-and-Test:</a:t>
            </a:r>
            <a:r>
              <a:rPr lang="en-GB" sz="1800" dirty="0">
                <a:solidFill>
                  <a:schemeClr val="accent2">
                    <a:lumMod val="40000"/>
                    <a:lumOff val="60000"/>
                  </a:schemeClr>
                </a:solidFill>
                <a:effectLst/>
                <a:latin typeface="Calibri" panose="020F0502020204030204" pitchFamily="34" charset="0"/>
              </a:rPr>
              <a:t> Modify victim count first (increment when marked, decrement when exited), then check if count reached zero to wake waiters</a:t>
            </a:r>
          </a:p>
        </p:txBody>
      </p:sp>
    </p:spTree>
    <p:extLst>
      <p:ext uri="{BB962C8B-B14F-4D97-AF65-F5344CB8AC3E}">
        <p14:creationId xmlns:p14="http://schemas.microsoft.com/office/powerpoint/2010/main" val="3392267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323D29-C0A2-69D5-3904-38AB7A128B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12F5D-4BFE-17B8-E146-D40F2529D3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329" y="196900"/>
            <a:ext cx="9826513" cy="1236352"/>
          </a:xfrm>
        </p:spPr>
        <p:txBody>
          <a:bodyPr rtlCol="0"/>
          <a:lstStyle/>
          <a:p>
            <a:pPr marL="0" marR="0"/>
            <a:r>
              <a:rPr lang="en-GB" sz="4000" b="1" dirty="0">
                <a:effectLst/>
                <a:latin typeface="Calibri" panose="020F0502020204030204" pitchFamily="34" charset="0"/>
              </a:rPr>
              <a:t>Scenario 7: Network Device State Management </a:t>
            </a:r>
            <a:r>
              <a:rPr lang="en-GB" sz="4000" b="1" dirty="0">
                <a:effectLst/>
                <a:latin typeface="Segoe UI Emoji" panose="020B0502040204020203" pitchFamily="34" charset="0"/>
              </a:rPr>
              <a:t>🟢 </a:t>
            </a:r>
            <a:r>
              <a:rPr lang="en-US" sz="4000" b="1" dirty="0">
                <a:effectLst/>
                <a:latin typeface="Calibri" panose="020F0502020204030204" pitchFamily="34" charset="0"/>
              </a:rPr>
              <a:t>[BASIC]</a:t>
            </a:r>
            <a:endParaRPr lang="en-GB" sz="4000" dirty="0">
              <a:effectLst/>
              <a:latin typeface="Calibri" panose="020F0502020204030204" pitchFamily="34" charset="0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BC535FAC-B094-2167-DC64-53E0C3E1B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8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DC086A0-7B0D-5C13-F88A-47F26C5B2340}"/>
              </a:ext>
            </a:extLst>
          </p:cNvPr>
          <p:cNvSpPr txBox="1"/>
          <p:nvPr/>
        </p:nvSpPr>
        <p:spPr>
          <a:xfrm>
            <a:off x="298043" y="1809890"/>
            <a:ext cx="10430207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chemeClr val="accent1">
                    <a:lumMod val="40000"/>
                    <a:lumOff val="60000"/>
                  </a:schemeClr>
                </a:solidFill>
              </a:rPr>
              <a:t>Design Requirement: You're implementing network device open/close functionality where reference counting tracks active users and controls expensive interrupt processing features.</a:t>
            </a:r>
          </a:p>
          <a:p>
            <a:endParaRPr lang="en-GB" b="1" dirty="0"/>
          </a:p>
          <a:p>
            <a:r>
              <a:rPr lang="en-GB" b="1" dirty="0">
                <a:solidFill>
                  <a:srgbClr val="FFC000"/>
                </a:solidFill>
              </a:rPr>
              <a:t>Your task:</a:t>
            </a:r>
            <a:r>
              <a:rPr lang="en-GB" dirty="0">
                <a:solidFill>
                  <a:srgbClr val="FFC000"/>
                </a:solidFill>
              </a:rPr>
              <a:t> Enable expensive features when the first user appears, disable when the last user leaves, while properly tracking all active users.</a:t>
            </a:r>
          </a:p>
          <a:p>
            <a:endParaRPr lang="en-GB" b="1" dirty="0"/>
          </a:p>
          <a:p>
            <a:r>
              <a:rPr lang="en-GB" b="1" dirty="0">
                <a:solidFill>
                  <a:srgbClr val="FFFF00"/>
                </a:solidFill>
              </a:rPr>
              <a:t>Critical constraint:</a:t>
            </a:r>
            <a:r>
              <a:rPr lang="en-GB" dirty="0">
                <a:solidFill>
                  <a:srgbClr val="FFFF00"/>
                </a:solidFill>
              </a:rPr>
              <a:t> Multiple network devices can be opened/closed simultaneously on different CPU cores.</a:t>
            </a:r>
          </a:p>
          <a:p>
            <a:endParaRPr lang="en-GB" b="1" dirty="0"/>
          </a:p>
          <a:p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Question: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Which pattern would you choose for network device user tracking?</a:t>
            </a:r>
          </a:p>
          <a:p>
            <a:pPr fontAlgn="ctr"/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A) Test-and-Increment: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Check current user count first, then modify count and enable/disable features based on state transitions</a:t>
            </a:r>
          </a:p>
          <a:p>
            <a:pPr fontAlgn="ctr"/>
            <a:r>
              <a:rPr lang="en-GB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B) Increment-and-Test:</a:t>
            </a:r>
            <a:r>
              <a:rPr lang="en-GB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 Modify user count first (increment on open, decrement on close), then check for 0→1 or 1→0 transitions to control features</a:t>
            </a:r>
          </a:p>
          <a:p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2039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6426E-F6F6-4A7C-9181-8C30909962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044" y="685997"/>
            <a:ext cx="11893956" cy="791929"/>
          </a:xfrm>
        </p:spPr>
        <p:txBody>
          <a:bodyPr rtlCol="0"/>
          <a:lstStyle/>
          <a:p>
            <a:r>
              <a:rPr lang="en-GB" sz="4000" dirty="0">
                <a:effectLst/>
                <a:latin typeface="-apple-system"/>
              </a:rPr>
              <a:t>🧠 Decision Framework - </a:t>
            </a:r>
            <a:r>
              <a:rPr lang="en-GB" sz="4000" dirty="0"/>
              <a:t>Ask yourself these questions:</a:t>
            </a:r>
            <a:br>
              <a:rPr lang="en-GB" sz="4000" dirty="0"/>
            </a:br>
            <a:endParaRPr lang="en-GB" sz="4000" dirty="0">
              <a:effectLst/>
              <a:latin typeface="-apple-system"/>
            </a:endParaRPr>
          </a:p>
        </p:txBody>
      </p:sp>
      <p:sp>
        <p:nvSpPr>
          <p:cNvPr id="15" name="Slide Number Placeholder 14">
            <a:extLst>
              <a:ext uri="{FF2B5EF4-FFF2-40B4-BE49-F238E27FC236}">
                <a16:creationId xmlns:a16="http://schemas.microsoft.com/office/drawing/2014/main" id="{3B199C97-F175-437D-8311-DB662925C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948863" y="6507212"/>
            <a:ext cx="1692274" cy="153888"/>
          </a:xfrm>
        </p:spPr>
        <p:txBody>
          <a:bodyPr rtlCol="0"/>
          <a:lstStyle/>
          <a:p>
            <a:pPr rtl="0"/>
            <a:fld id="{DBA1B0FB-D917-4C8C-928F-313BD683BF39}" type="slidenum">
              <a:rPr lang="en-GB" smtClean="0"/>
              <a:pPr rtl="0"/>
              <a:t>9</a:t>
            </a:fld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4EC846B-7D9B-B0FE-D6D4-084586087E89}"/>
              </a:ext>
            </a:extLst>
          </p:cNvPr>
          <p:cNvSpPr txBox="1"/>
          <p:nvPr/>
        </p:nvSpPr>
        <p:spPr>
          <a:xfrm>
            <a:off x="531961" y="1050064"/>
            <a:ext cx="9601200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FFFF00"/>
                </a:solidFill>
              </a:rPr>
              <a:t>1. Am I modifying what I'm checking?</a:t>
            </a:r>
          </a:p>
          <a:p>
            <a:r>
              <a:rPr lang="en-GB" dirty="0">
                <a:solidFill>
                  <a:srgbClr val="92D050"/>
                </a:solidFill>
              </a:rPr>
              <a:t>No (monitoring) → Test-and-Increment</a:t>
            </a:r>
          </a:p>
          <a:p>
            <a:r>
              <a:rPr lang="en-GB" dirty="0">
                <a:solidFill>
                  <a:srgbClr val="92D050"/>
                </a:solidFill>
              </a:rPr>
              <a:t>Yes (participating) → Increment-and-Test</a:t>
            </a:r>
          </a:p>
          <a:p>
            <a:endParaRPr lang="en-GB" dirty="0"/>
          </a:p>
          <a:p>
            <a:r>
              <a:rPr lang="en-GB" dirty="0">
                <a:solidFill>
                  <a:srgbClr val="FFFF00"/>
                </a:solidFill>
              </a:rPr>
              <a:t>2. Can the resource be destroyed concurrently?</a:t>
            </a:r>
          </a:p>
          <a:p>
            <a:r>
              <a:rPr lang="en-GB" dirty="0">
                <a:solidFill>
                  <a:srgbClr val="92D050"/>
                </a:solidFill>
              </a:rPr>
              <a:t>Yes → Increment-and-Test (with </a:t>
            </a:r>
            <a:r>
              <a:rPr lang="en-GB" dirty="0" err="1">
                <a:solidFill>
                  <a:srgbClr val="92D050"/>
                </a:solidFill>
              </a:rPr>
              <a:t>atomic_inc_not_zero</a:t>
            </a:r>
            <a:r>
              <a:rPr lang="en-GB" dirty="0">
                <a:solidFill>
                  <a:srgbClr val="92D050"/>
                </a:solidFill>
              </a:rPr>
              <a:t>)</a:t>
            </a:r>
          </a:p>
          <a:p>
            <a:r>
              <a:rPr lang="en-GB" dirty="0">
                <a:solidFill>
                  <a:srgbClr val="92D050"/>
                </a:solidFill>
              </a:rPr>
              <a:t>No → Either pattern works</a:t>
            </a:r>
          </a:p>
          <a:p>
            <a:endParaRPr lang="en-GB" dirty="0"/>
          </a:p>
          <a:p>
            <a:r>
              <a:rPr lang="en-GB" dirty="0">
                <a:solidFill>
                  <a:srgbClr val="FFFF00"/>
                </a:solidFill>
              </a:rPr>
              <a:t>3. Do I need to detect state transitions?</a:t>
            </a:r>
          </a:p>
          <a:p>
            <a:r>
              <a:rPr lang="en-GB" dirty="0">
                <a:solidFill>
                  <a:srgbClr val="92D050"/>
                </a:solidFill>
              </a:rPr>
              <a:t>Yes (0→1, 1→0, etc.) → Increment-and-Test</a:t>
            </a:r>
          </a:p>
          <a:p>
            <a:r>
              <a:rPr lang="en-GB" dirty="0">
                <a:solidFill>
                  <a:srgbClr val="92D050"/>
                </a:solidFill>
              </a:rPr>
              <a:t>No → Test-and-Increment might be simpler</a:t>
            </a:r>
          </a:p>
          <a:p>
            <a:endParaRPr lang="en-GB" dirty="0"/>
          </a:p>
          <a:p>
            <a:r>
              <a:rPr lang="en-GB" dirty="0">
                <a:solidFill>
                  <a:srgbClr val="FFFF00"/>
                </a:solidFill>
              </a:rPr>
              <a:t>4. Can I easily rollback on failure?</a:t>
            </a:r>
          </a:p>
          <a:p>
            <a:r>
              <a:rPr lang="en-GB" dirty="0">
                <a:solidFill>
                  <a:srgbClr val="92D050"/>
                </a:solidFill>
              </a:rPr>
              <a:t>Yes → Increment-and-Test with rollback</a:t>
            </a:r>
          </a:p>
          <a:p>
            <a:r>
              <a:rPr lang="en-GB" dirty="0">
                <a:solidFill>
                  <a:srgbClr val="92D050"/>
                </a:solidFill>
              </a:rPr>
              <a:t>No → Test-and-Increment with careful validation</a:t>
            </a:r>
          </a:p>
          <a:p>
            <a:endParaRPr lang="en-GB" dirty="0"/>
          </a:p>
          <a:p>
            <a:r>
              <a:rPr lang="en-GB" dirty="0">
                <a:solidFill>
                  <a:srgbClr val="FFFF00"/>
                </a:solidFill>
              </a:rPr>
              <a:t>5. Are multiple entities checking the same condition?</a:t>
            </a:r>
          </a:p>
          <a:p>
            <a:r>
              <a:rPr lang="en-GB" dirty="0">
                <a:solidFill>
                  <a:srgbClr val="92D050"/>
                </a:solidFill>
              </a:rPr>
              <a:t>Yes → Increment-and-Test (atomic limit enforcement)</a:t>
            </a:r>
          </a:p>
          <a:p>
            <a:r>
              <a:rPr lang="en-GB" dirty="0">
                <a:solidFill>
                  <a:srgbClr val="92D050"/>
                </a:solidFill>
              </a:rPr>
              <a:t>No → Test-and-Increment works</a:t>
            </a:r>
          </a:p>
        </p:txBody>
      </p:sp>
    </p:spTree>
    <p:extLst>
      <p:ext uri="{BB962C8B-B14F-4D97-AF65-F5344CB8AC3E}">
        <p14:creationId xmlns:p14="http://schemas.microsoft.com/office/powerpoint/2010/main" val="2313234867"/>
      </p:ext>
    </p:extLst>
  </p:cSld>
  <p:clrMapOvr>
    <a:masterClrMapping/>
  </p:clrMapOvr>
</p:sld>
</file>

<file path=ppt/theme/theme1.xml><?xml version="1.0" encoding="utf-8"?>
<a:theme xmlns:a="http://schemas.openxmlformats.org/drawingml/2006/main" name="3DFloatVTI">
  <a:themeElements>
    <a:clrScheme name="Float">
      <a:dk1>
        <a:sysClr val="windowText" lastClr="000000"/>
      </a:dk1>
      <a:lt1>
        <a:sysClr val="window" lastClr="FFFFFF"/>
      </a:lt1>
      <a:dk2>
        <a:srgbClr val="1B192E"/>
      </a:dk2>
      <a:lt2>
        <a:srgbClr val="EAE5EB"/>
      </a:lt2>
      <a:accent1>
        <a:srgbClr val="13BE89"/>
      </a:accent1>
      <a:accent2>
        <a:srgbClr val="12B1BF"/>
      </a:accent2>
      <a:accent3>
        <a:srgbClr val="D40AA8"/>
      </a:accent3>
      <a:accent4>
        <a:srgbClr val="B86E62"/>
      </a:accent4>
      <a:accent5>
        <a:srgbClr val="A3A3C1"/>
      </a:accent5>
      <a:accent6>
        <a:srgbClr val="37335B"/>
      </a:accent6>
      <a:hlink>
        <a:srgbClr val="0066FF"/>
      </a:hlink>
      <a:folHlink>
        <a:srgbClr val="666699"/>
      </a:folHlink>
    </a:clrScheme>
    <a:fontScheme name="Float">
      <a:majorFont>
        <a:latin typeface="Walbaum Display"/>
        <a:ea typeface=""/>
        <a:cs typeface=""/>
      </a:majorFont>
      <a:minorFont>
        <a:latin typeface="Gill Sans M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74515124.tgt.Office_50301378_TF33713516_Win32_OJ112196127" id="{EDFFA481-CE53-4409-8D36-2ECF03B6BBD6}" vid="{001D13DB-0C6A-47B8-A3F5-ADC4851DB2E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8" ma:contentTypeDescription="Create a new document." ma:contentTypeScope="" ma:versionID="22a266b9fa9a230c5a512669d8b298c3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eddc33fff6b14141ee5c74a0d29ea6a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  <xsd:element ref="ns1:_ip_UnifiedCompliancePolicyProperties" minOccurs="0"/>
                <xsd:element ref="ns1:_ip_UnifiedCompliancePolicyUIAction" minOccurs="0"/>
                <xsd:element ref="ns2:Image" minOccurs="0"/>
                <xsd:element ref="ns2:lcf76f155ced4ddcb4097134ff3c332f" minOccurs="0"/>
                <xsd:element ref="ns4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22" nillable="true" ma:displayName="Image" ma:format="Image" ma:internalName="Imag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4" nillable="true" ma:taxonomy="true" ma:internalName="lcf76f155ced4ddcb4097134ff3c332f" ma:taxonomyFieldName="MediaServiceAITags" ma:displayName="Image Tags" ma:readOnly="false" ma:fieldId="{5cf76f15-5ced-4ddc-b409-7134ff3c332f}" ma:taxonomyMulti="true" ma:sspId="e385fb40-52d4-4fae-9c5b-3e8ff8a5878e" ma:termSetId="09814cd3-568e-4e90-9814-8d621ff8fb84" ma:anchorId="00000000-0000-0000-0000-000000000000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5" nillable="true" ma:displayName="Taxonomy Catch All Column" ma:hidden="true" ma:list="{3f6bfcbc-3db3-4ae6-bd76-326f0798ad28}" ma:internalName="TaxCatchAll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_ip_UnifiedCompliancePolicyProperties xmlns="http://schemas.microsoft.com/sharepoint/v3" xsi:nil="true"/>
    <lcf76f155ced4ddcb4097134ff3c332f xmlns="71af3243-3dd4-4a8d-8c0d-dd76da1f02a5">
      <Terms xmlns="http://schemas.microsoft.com/office/infopath/2007/PartnerControls"/>
    </lcf76f155ced4ddcb4097134ff3c332f>
    <TaxCatchAll xmlns="230e9df3-be65-4c73-a93b-d1236ebd677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DE4876F9-7AE1-498D-B8FE-1E3AD703D2A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04751AB-E840-446F-8D49-E697067EC8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0811A92-D464-4AC4-A396-BA73B10CEEAC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>
  <clbl:label id="{f42aa342-8706-4288-bd11-ebb85995028c}" enabled="1" method="Standard" siteId="{72f988bf-86f1-41af-91ab-2d7cd011db47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{E97AD063-6921-43E2-BC0A-0B3E2821B24C}tf33713516_win32</Template>
  <TotalTime>180</TotalTime>
  <Words>2371</Words>
  <Application>Microsoft Office PowerPoint</Application>
  <PresentationFormat>Widescreen</PresentationFormat>
  <Paragraphs>250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-apple-system</vt:lpstr>
      <vt:lpstr>Arial</vt:lpstr>
      <vt:lpstr>Calibri</vt:lpstr>
      <vt:lpstr>Gill Sans MT</vt:lpstr>
      <vt:lpstr>Segoe UI Emoji</vt:lpstr>
      <vt:lpstr>Walbaum Display</vt:lpstr>
      <vt:lpstr>3DFloatVTI</vt:lpstr>
      <vt:lpstr>          Linux Kernel Design Challenge Questions:   Test Your Concurrency Pattern Knowledge</vt:lpstr>
      <vt:lpstr>Scenario 1: Memory Management - Process Memory Access 🔴 [ADVANCED]</vt:lpstr>
      <vt:lpstr>Scenario 2: Hardware Resource Management - CPU Text Patching 🟡 [MEDIUM]</vt:lpstr>
      <vt:lpstr>Scenario 3: Network Interface - NAPI Control 🟢 [BASIC]</vt:lpstr>
      <vt:lpstr>Scenario 4: OOM Killer Status Monitoring 🔴 [ADVANCED]</vt:lpstr>
      <vt:lpstr>Scenario 5: Core Dump Resource Limiting 🟡 [MEDIUM]</vt:lpstr>
      <vt:lpstr>Scenario 6: OOM Victim Tracking 🟡 [MEDIUM]</vt:lpstr>
      <vt:lpstr>Scenario 7: Network Device State Management 🟢 [BASIC]</vt:lpstr>
      <vt:lpstr>🧠 Decision Framework - Ask yourself these questions: </vt:lpstr>
      <vt:lpstr>🧠 Decision Framework - Ask yourself these questions: </vt:lpstr>
      <vt:lpstr>🟢 BASIC Scenarios - Why They're Straightforward:</vt:lpstr>
      <vt:lpstr>🟢 BASIC Scenarios - Why They're Straightforward:</vt:lpstr>
      <vt:lpstr>🟡 MEDIUM Scenarios - Where People Struggle:</vt:lpstr>
      <vt:lpstr>🟡 MEDIUM Scenarios - Where People Struggle:</vt:lpstr>
      <vt:lpstr>🟡 MEDIUM Scenarios - Where People Struggle:</vt:lpstr>
      <vt:lpstr>🔴 ADVANCED Scenarios - The Subtle Traps:</vt:lpstr>
      <vt:lpstr>🔴 ADVANCED Scenarios - The Subtle Traps: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Singh, Aditya</dc:creator>
  <cp:lastModifiedBy>Singh, Aditya</cp:lastModifiedBy>
  <cp:revision>7</cp:revision>
  <dcterms:created xsi:type="dcterms:W3CDTF">2025-07-02T10:46:49Z</dcterms:created>
  <dcterms:modified xsi:type="dcterms:W3CDTF">2025-07-03T08:41:39Z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